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handoutMasterIdLst>
    <p:handoutMasterId r:id="rId29"/>
  </p:handoutMasterIdLst>
  <p:sldIdLst>
    <p:sldId id="257" r:id="rId2"/>
    <p:sldId id="282" r:id="rId3"/>
    <p:sldId id="276" r:id="rId4"/>
    <p:sldId id="268" r:id="rId5"/>
    <p:sldId id="258" r:id="rId6"/>
    <p:sldId id="259" r:id="rId7"/>
    <p:sldId id="263" r:id="rId8"/>
    <p:sldId id="270" r:id="rId9"/>
    <p:sldId id="271" r:id="rId10"/>
    <p:sldId id="260" r:id="rId11"/>
    <p:sldId id="261" r:id="rId12"/>
    <p:sldId id="272" r:id="rId13"/>
    <p:sldId id="273" r:id="rId14"/>
    <p:sldId id="274" r:id="rId15"/>
    <p:sldId id="264" r:id="rId16"/>
    <p:sldId id="265" r:id="rId17"/>
    <p:sldId id="285" r:id="rId18"/>
    <p:sldId id="286" r:id="rId19"/>
    <p:sldId id="284" r:id="rId20"/>
    <p:sldId id="277" r:id="rId21"/>
    <p:sldId id="278" r:id="rId22"/>
    <p:sldId id="279" r:id="rId23"/>
    <p:sldId id="280" r:id="rId24"/>
    <p:sldId id="281" r:id="rId25"/>
    <p:sldId id="283" r:id="rId26"/>
    <p:sldId id="267" r:id="rId27"/>
    <p:sldId id="26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785B5C-7616-47A5-9340-D148798F957E}">
          <p14:sldIdLst>
            <p14:sldId id="257"/>
          </p14:sldIdLst>
        </p14:section>
        <p14:section name="Summary Section" id="{55FBF646-E125-40A0-9DE8-6CBBC91BDCD9}">
          <p14:sldIdLst>
            <p14:sldId id="282"/>
          </p14:sldIdLst>
        </p14:section>
        <p14:section name="SERIES-PARALLEL CIRCUITS" id="{DE33B9FE-B414-44C4-ADAC-13B9AAC60D54}">
          <p14:sldIdLst>
            <p14:sldId id="276"/>
          </p14:sldIdLst>
        </p14:section>
        <p14:section name="Topics in this Course" id="{42612DF2-F721-45B3-9E6B-8F6DB896A3B5}">
          <p14:sldIdLst>
            <p14:sldId id="268"/>
            <p14:sldId id="258"/>
          </p14:sldIdLst>
        </p14:section>
        <p14:section name="SERIES-PARALLEL CIRCUITS" id="{8DDEAC20-159E-42F0-BB18-D22C35BD36FF}">
          <p14:sldIdLst>
            <p14:sldId id="259"/>
            <p14:sldId id="263"/>
            <p14:sldId id="270"/>
            <p14:sldId id="271"/>
          </p14:sldIdLst>
        </p14:section>
        <p14:section name="MultisimLive Simulator" id="{F0127171-D18F-4D48-87D1-41479E7EDB02}">
          <p14:sldIdLst>
            <p14:sldId id="260"/>
            <p14:sldId id="261"/>
          </p14:sldIdLst>
        </p14:section>
        <p14:section name="Voltage Divider With Resistive Load" id="{C042406E-1729-4314-9D34-9CF8BE3AC614}">
          <p14:sldIdLst>
            <p14:sldId id="272"/>
            <p14:sldId id="273"/>
            <p14:sldId id="274"/>
          </p14:sldIdLst>
        </p14:section>
        <p14:section name="Example: THE WHEATSTONE BRIDGE" id="{D16D89AF-7281-45ED-B9E2-D850E3A62B5E}">
          <p14:sldIdLst>
            <p14:sldId id="264"/>
            <p14:sldId id="265"/>
            <p14:sldId id="285"/>
            <p14:sldId id="286"/>
            <p14:sldId id="284"/>
          </p14:sldIdLst>
        </p14:section>
        <p14:section name="Thevenin’s Theorem" id="{A0CA1384-153D-4278-BF0F-D4AF8E9FE48A}">
          <p14:sldIdLst>
            <p14:sldId id="277"/>
            <p14:sldId id="278"/>
            <p14:sldId id="279"/>
          </p14:sldIdLst>
        </p14:section>
        <p14:section name="Maximum Power Transfer Theorem" id="{EA3B21A3-6E06-4B91-8AFD-16D56FEF47C0}">
          <p14:sldIdLst>
            <p14:sldId id="280"/>
            <p14:sldId id="281"/>
            <p14:sldId id="283"/>
            <p14:sldId id="26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A12F8-E03D-4039-B33D-704E81B75366}" v="1373" dt="2022-01-17T05:26:30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042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Hosseinabady" userId="6cd969f51f917c9e" providerId="LiveId" clId="{61B92799-7A46-4B34-9A7A-19699DCCFA99}"/>
    <pc:docChg chg="undo custSel addSld delSld modSld sldOrd addMainMaster delMainMaster modMainMaster addSection modSection">
      <pc:chgData name="mohammad Hosseinabady" userId="6cd969f51f917c9e" providerId="LiveId" clId="{61B92799-7A46-4B34-9A7A-19699DCCFA99}" dt="2022-01-16T12:33:06.845" v="2016" actId="20577"/>
      <pc:docMkLst>
        <pc:docMk/>
      </pc:docMkLst>
      <pc:sldChg chg="addSp delSp modSp new del mod setBg modClrScheme addAnim delAnim setClrOvrMap chgLayout">
        <pc:chgData name="mohammad Hosseinabady" userId="6cd969f51f917c9e" providerId="LiveId" clId="{61B92799-7A46-4B34-9A7A-19699DCCFA99}" dt="2022-01-16T07:59:35.817" v="135" actId="47"/>
        <pc:sldMkLst>
          <pc:docMk/>
          <pc:sldMk cId="104075742" sldId="256"/>
        </pc:sldMkLst>
        <pc:spChg chg="del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2" creationId="{9EC4819B-0943-4762-ADB1-369CA60CA6CA}"/>
          </ac:spMkLst>
        </pc:spChg>
        <pc:spChg chg="del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3" creationId="{92C3B791-7DC9-4720-9DDD-4BDA9DEA70B4}"/>
          </ac:spMkLst>
        </pc:spChg>
        <pc:spChg chg="add del">
          <ac:chgData name="mohammad Hosseinabady" userId="6cd969f51f917c9e" providerId="LiveId" clId="{61B92799-7A46-4B34-9A7A-19699DCCFA99}" dt="2022-01-16T07:50:29.885" v="22" actId="26606"/>
          <ac:spMkLst>
            <pc:docMk/>
            <pc:sldMk cId="104075742" sldId="256"/>
            <ac:spMk id="5" creationId="{0671A8AE-40A1-4631-A6B8-581AFF065482}"/>
          </ac:spMkLst>
        </pc:spChg>
        <pc:spChg chg="add del">
          <ac:chgData name="mohammad Hosseinabady" userId="6cd969f51f917c9e" providerId="LiveId" clId="{61B92799-7A46-4B34-9A7A-19699DCCFA99}" dt="2022-01-16T07:50:29.885" v="22" actId="26606"/>
          <ac:spMkLst>
            <pc:docMk/>
            <pc:sldMk cId="104075742" sldId="256"/>
            <ac:spMk id="7" creationId="{A44CD100-6267-4E62-AA64-2182A3A6A1C0}"/>
          </ac:spMkLst>
        </pc:spChg>
        <pc:spChg chg="add del">
          <ac:chgData name="mohammad Hosseinabady" userId="6cd969f51f917c9e" providerId="LiveId" clId="{61B92799-7A46-4B34-9A7A-19699DCCFA99}" dt="2022-01-16T07:50:29.885" v="22" actId="26606"/>
          <ac:spMkLst>
            <pc:docMk/>
            <pc:sldMk cId="104075742" sldId="256"/>
            <ac:spMk id="8" creationId="{AF2F604E-43BE-4DC3-B983-E071523364F8}"/>
          </ac:spMkLst>
        </pc:spChg>
        <pc:spChg chg="add del">
          <ac:chgData name="mohammad Hosseinabady" userId="6cd969f51f917c9e" providerId="LiveId" clId="{61B92799-7A46-4B34-9A7A-19699DCCFA99}" dt="2022-01-16T07:49:23.696" v="6" actId="26606"/>
          <ac:spMkLst>
            <pc:docMk/>
            <pc:sldMk cId="104075742" sldId="256"/>
            <ac:spMk id="9" creationId="{AD294E7E-62D8-48F8-A01E-1A457B5CA04C}"/>
          </ac:spMkLst>
        </pc:spChg>
        <pc:spChg chg="add del">
          <ac:chgData name="mohammad Hosseinabady" userId="6cd969f51f917c9e" providerId="LiveId" clId="{61B92799-7A46-4B34-9A7A-19699DCCFA99}" dt="2022-01-16T07:50:29.885" v="22" actId="26606"/>
          <ac:spMkLst>
            <pc:docMk/>
            <pc:sldMk cId="104075742" sldId="256"/>
            <ac:spMk id="10" creationId="{08C9B587-E65E-4B52-B37C-ABEBB6E87928}"/>
          </ac:spMkLst>
        </pc:spChg>
        <pc:spChg chg="add del">
          <ac:chgData name="mohammad Hosseinabady" userId="6cd969f51f917c9e" providerId="LiveId" clId="{61B92799-7A46-4B34-9A7A-19699DCCFA99}" dt="2022-01-16T07:49:23.696" v="6" actId="26606"/>
          <ac:spMkLst>
            <pc:docMk/>
            <pc:sldMk cId="104075742" sldId="256"/>
            <ac:spMk id="11" creationId="{FBCADCC9-9C0D-4CE3-8966-44472EFCF348}"/>
          </ac:spMkLst>
        </pc:spChg>
        <pc:spChg chg="add del">
          <ac:chgData name="mohammad Hosseinabady" userId="6cd969f51f917c9e" providerId="LiveId" clId="{61B92799-7A46-4B34-9A7A-19699DCCFA99}" dt="2022-01-16T07:50:32.442" v="24" actId="26606"/>
          <ac:spMkLst>
            <pc:docMk/>
            <pc:sldMk cId="104075742" sldId="256"/>
            <ac:spMk id="12" creationId="{3A352D1D-4A63-48A8-8335-5B3A8BECEF3C}"/>
          </ac:spMkLst>
        </pc:spChg>
        <pc:spChg chg="add del">
          <ac:chgData name="mohammad Hosseinabady" userId="6cd969f51f917c9e" providerId="LiveId" clId="{61B92799-7A46-4B34-9A7A-19699DCCFA99}" dt="2022-01-16T07:49:23.696" v="6" actId="26606"/>
          <ac:spMkLst>
            <pc:docMk/>
            <pc:sldMk cId="104075742" sldId="256"/>
            <ac:spMk id="13" creationId="{05FD221C-EDD3-49D9-90A7-260CECEE1C11}"/>
          </ac:spMkLst>
        </pc:spChg>
        <pc:spChg chg="add del">
          <ac:chgData name="mohammad Hosseinabady" userId="6cd969f51f917c9e" providerId="LiveId" clId="{61B92799-7A46-4B34-9A7A-19699DCCFA99}" dt="2022-01-16T07:50:32.442" v="24" actId="26606"/>
          <ac:spMkLst>
            <pc:docMk/>
            <pc:sldMk cId="104075742" sldId="256"/>
            <ac:spMk id="14" creationId="{A447B5DB-9895-4F80-B037-1DC074A90CE1}"/>
          </ac:spMkLst>
        </pc:spChg>
        <pc:spChg chg="add del">
          <ac:chgData name="mohammad Hosseinabady" userId="6cd969f51f917c9e" providerId="LiveId" clId="{61B92799-7A46-4B34-9A7A-19699DCCFA99}" dt="2022-01-16T07:50:32.442" v="24" actId="26606"/>
          <ac:spMkLst>
            <pc:docMk/>
            <pc:sldMk cId="104075742" sldId="256"/>
            <ac:spMk id="16" creationId="{0CA5747C-8A92-4D00-89F4-4223A1B283D4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18" creationId="{E37D2F59-319C-4435-B2E2-6AE60A4F7AC7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19" creationId="{D33F926C-2613-475D-AEE4-CD7D87D3BA2D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20" creationId="{DEF4046A-4981-4863-B165-152FBF7877D3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21" creationId="{1FD32A06-E9FE-4F5A-88A6-84905A72C26F}"/>
          </ac:spMkLst>
        </pc:spChg>
        <pc:spChg chg="add del">
          <ac:chgData name="mohammad Hosseinabady" userId="6cd969f51f917c9e" providerId="LiveId" clId="{61B92799-7A46-4B34-9A7A-19699DCCFA99}" dt="2022-01-16T07:49:31.671" v="10" actId="26606"/>
          <ac:spMkLst>
            <pc:docMk/>
            <pc:sldMk cId="104075742" sldId="256"/>
            <ac:spMk id="23" creationId="{DD99E1B6-CBC4-4306-9DFC-847D6D135208}"/>
          </ac:spMkLst>
        </pc:spChg>
        <pc:spChg chg="add del">
          <ac:chgData name="mohammad Hosseinabady" userId="6cd969f51f917c9e" providerId="LiveId" clId="{61B92799-7A46-4B34-9A7A-19699DCCFA99}" dt="2022-01-16T07:50:32.442" v="24" actId="26606"/>
          <ac:spMkLst>
            <pc:docMk/>
            <pc:sldMk cId="104075742" sldId="256"/>
            <ac:spMk id="24" creationId="{5163BA8B-9A73-44EA-9FA4-BD1D04E89FC6}"/>
          </ac:spMkLst>
        </pc:spChg>
        <pc:spChg chg="add del">
          <ac:chgData name="mohammad Hosseinabady" userId="6cd969f51f917c9e" providerId="LiveId" clId="{61B92799-7A46-4B34-9A7A-19699DCCFA99}" dt="2022-01-16T07:50:38.499" v="26" actId="26606"/>
          <ac:spMkLst>
            <pc:docMk/>
            <pc:sldMk cId="104075742" sldId="256"/>
            <ac:spMk id="26" creationId="{A8384FB5-9ADC-4DDC-881B-597D56F5B15D}"/>
          </ac:spMkLst>
        </pc:spChg>
        <pc:spChg chg="add del">
          <ac:chgData name="mohammad Hosseinabady" userId="6cd969f51f917c9e" providerId="LiveId" clId="{61B92799-7A46-4B34-9A7A-19699DCCFA99}" dt="2022-01-16T07:50:38.499" v="26" actId="26606"/>
          <ac:spMkLst>
            <pc:docMk/>
            <pc:sldMk cId="104075742" sldId="256"/>
            <ac:spMk id="27" creationId="{0AF57B88-1D4C-41FA-A761-EC1DD10C35CB}"/>
          </ac:spMkLst>
        </pc:spChg>
        <pc:spChg chg="add del">
          <ac:chgData name="mohammad Hosseinabady" userId="6cd969f51f917c9e" providerId="LiveId" clId="{61B92799-7A46-4B34-9A7A-19699DCCFA99}" dt="2022-01-16T07:50:38.499" v="26" actId="26606"/>
          <ac:spMkLst>
            <pc:docMk/>
            <pc:sldMk cId="104075742" sldId="256"/>
            <ac:spMk id="28" creationId="{D2548F45-5164-4ABB-8212-7F293FDED8D4}"/>
          </ac:spMkLst>
        </pc:spChg>
        <pc:spChg chg="add del">
          <ac:chgData name="mohammad Hosseinabady" userId="6cd969f51f917c9e" providerId="LiveId" clId="{61B92799-7A46-4B34-9A7A-19699DCCFA99}" dt="2022-01-16T07:50:38.499" v="26" actId="26606"/>
          <ac:spMkLst>
            <pc:docMk/>
            <pc:sldMk cId="104075742" sldId="256"/>
            <ac:spMk id="30" creationId="{5E81CCFB-7BEF-4186-86FB-D09450B4D02D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31" creationId="{05206A06-3741-4597-A321-66F7A99680DC}"/>
          </ac:spMkLst>
        </pc:spChg>
        <pc:spChg chg="add del">
          <ac:chgData name="mohammad Hosseinabady" userId="6cd969f51f917c9e" providerId="LiveId" clId="{61B92799-7A46-4B34-9A7A-19699DCCFA99}" dt="2022-01-16T07:50:44.135" v="30" actId="26606"/>
          <ac:spMkLst>
            <pc:docMk/>
            <pc:sldMk cId="104075742" sldId="256"/>
            <ac:spMk id="32" creationId="{1E644DE9-8D09-43E2-BA69-F57482CFC93A}"/>
          </ac:spMkLst>
        </pc:spChg>
        <pc:spChg chg="add del">
          <ac:chgData name="mohammad Hosseinabady" userId="6cd969f51f917c9e" providerId="LiveId" clId="{61B92799-7A46-4B34-9A7A-19699DCCFA99}" dt="2022-01-16T07:50:44.135" v="30" actId="26606"/>
          <ac:spMkLst>
            <pc:docMk/>
            <pc:sldMk cId="104075742" sldId="256"/>
            <ac:spMk id="33" creationId="{6C23C919-B32E-40FF-B3D8-631316E84E3E}"/>
          </ac:spMkLst>
        </pc:spChg>
        <pc:spChg chg="add del">
          <ac:chgData name="mohammad Hosseinabady" userId="6cd969f51f917c9e" providerId="LiveId" clId="{61B92799-7A46-4B34-9A7A-19699DCCFA99}" dt="2022-01-16T07:50:44.135" v="30" actId="26606"/>
          <ac:spMkLst>
            <pc:docMk/>
            <pc:sldMk cId="104075742" sldId="256"/>
            <ac:spMk id="34" creationId="{61B17B84-F8A7-4053-9C9D-91E3CA7FFEFA}"/>
          </ac:spMkLst>
        </pc:spChg>
        <pc:spChg chg="add del">
          <ac:chgData name="mohammad Hosseinabady" userId="6cd969f51f917c9e" providerId="LiveId" clId="{61B92799-7A46-4B34-9A7A-19699DCCFA99}" dt="2022-01-16T07:50:49.773" v="32" actId="26606"/>
          <ac:spMkLst>
            <pc:docMk/>
            <pc:sldMk cId="104075742" sldId="256"/>
            <ac:spMk id="37" creationId="{D2306AB6-9D65-4F8E-9FD7-C3F3A3DE395D}"/>
          </ac:spMkLst>
        </pc:spChg>
        <pc:spChg chg="add del">
          <ac:chgData name="mohammad Hosseinabady" userId="6cd969f51f917c9e" providerId="LiveId" clId="{61B92799-7A46-4B34-9A7A-19699DCCFA99}" dt="2022-01-16T07:50:49.773" v="32" actId="26606"/>
          <ac:spMkLst>
            <pc:docMk/>
            <pc:sldMk cId="104075742" sldId="256"/>
            <ac:spMk id="39" creationId="{284C940E-7A1D-418E-A9E8-C9852CA8EE57}"/>
          </ac:spMkLst>
        </pc:spChg>
        <pc:spChg chg="add del">
          <ac:chgData name="mohammad Hosseinabady" userId="6cd969f51f917c9e" providerId="LiveId" clId="{61B92799-7A46-4B34-9A7A-19699DCCFA99}" dt="2022-01-16T07:50:49.773" v="32" actId="26606"/>
          <ac:spMkLst>
            <pc:docMk/>
            <pc:sldMk cId="104075742" sldId="256"/>
            <ac:spMk id="40" creationId="{72E0F698-EDF5-464C-B466-8D34B8AF17C7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2" creationId="{610334BF-0422-4A9A-BE46-AEB8C348BAC4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3" creationId="{C98F2823-0279-49D8-928D-754B222533EF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4" creationId="{02E45E95-311C-41C7-A882-6E43F0806865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5" creationId="{B7299D5D-ECC5-41EB-B830-C3A35FB35516}"/>
          </ac:spMkLst>
        </pc:spChg>
        <pc:spChg chg="add del">
          <ac:chgData name="mohammad Hosseinabady" userId="6cd969f51f917c9e" providerId="LiveId" clId="{61B92799-7A46-4B34-9A7A-19699DCCFA99}" dt="2022-01-16T07:50:55.416" v="34" actId="26606"/>
          <ac:spMkLst>
            <pc:docMk/>
            <pc:sldMk cId="104075742" sldId="256"/>
            <ac:spMk id="46" creationId="{88C91735-5EFE-44D1-8CC6-FDF0D11B6F5D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48" creationId="{09BCF989-255A-4CF6-AC6C-F7E46020C6EA}"/>
          </ac:spMkLst>
        </pc:spChg>
        <pc:spChg chg="add del">
          <ac:chgData name="mohammad Hosseinabady" userId="6cd969f51f917c9e" providerId="LiveId" clId="{61B92799-7A46-4B34-9A7A-19699DCCFA99}" dt="2022-01-16T07:51:02.102" v="38" actId="26606"/>
          <ac:spMkLst>
            <pc:docMk/>
            <pc:sldMk cId="104075742" sldId="256"/>
            <ac:spMk id="49" creationId="{4D7E4E2C-86DD-480F-90B7-16EACF5CB939}"/>
          </ac:spMkLst>
        </pc:spChg>
        <pc:spChg chg="add del">
          <ac:chgData name="mohammad Hosseinabady" userId="6cd969f51f917c9e" providerId="LiveId" clId="{61B92799-7A46-4B34-9A7A-19699DCCFA99}" dt="2022-01-16T07:51:02.102" v="38" actId="26606"/>
          <ac:spMkLst>
            <pc:docMk/>
            <pc:sldMk cId="104075742" sldId="256"/>
            <ac:spMk id="50" creationId="{D711F2E7-CB9E-42C0-9301-B95C19E45BF2}"/>
          </ac:spMkLst>
        </pc:spChg>
        <pc:spChg chg="add del">
          <ac:chgData name="mohammad Hosseinabady" userId="6cd969f51f917c9e" providerId="LiveId" clId="{61B92799-7A46-4B34-9A7A-19699DCCFA99}" dt="2022-01-16T07:51:02.102" v="38" actId="26606"/>
          <ac:spMkLst>
            <pc:docMk/>
            <pc:sldMk cId="104075742" sldId="256"/>
            <ac:spMk id="51" creationId="{A938BF42-A8C1-4B84-8ADB-8D608DAD9AE2}"/>
          </ac:spMkLst>
        </pc:spChg>
        <pc:spChg chg="add del">
          <ac:chgData name="mohammad Hosseinabady" userId="6cd969f51f917c9e" providerId="LiveId" clId="{61B92799-7A46-4B34-9A7A-19699DCCFA99}" dt="2022-01-16T07:51:02.102" v="38" actId="26606"/>
          <ac:spMkLst>
            <pc:docMk/>
            <pc:sldMk cId="104075742" sldId="256"/>
            <ac:spMk id="53" creationId="{1C13ACF3-903E-4B6E-B59C-B9796350F718}"/>
          </ac:spMkLst>
        </pc:spChg>
        <pc:spChg chg="add del">
          <ac:chgData name="mohammad Hosseinabady" userId="6cd969f51f917c9e" providerId="LiveId" clId="{61B92799-7A46-4B34-9A7A-19699DCCFA99}" dt="2022-01-16T07:51:58.368" v="60" actId="26606"/>
          <ac:spMkLst>
            <pc:docMk/>
            <pc:sldMk cId="104075742" sldId="256"/>
            <ac:spMk id="55" creationId="{03B6CD95-D4DD-40EB-9FBB-C1323608CF5C}"/>
          </ac:spMkLst>
        </pc:spChg>
        <pc:spChg chg="add del">
          <ac:chgData name="mohammad Hosseinabady" userId="6cd969f51f917c9e" providerId="LiveId" clId="{61B92799-7A46-4B34-9A7A-19699DCCFA99}" dt="2022-01-16T07:49:30.657" v="8" actId="26606"/>
          <ac:spMkLst>
            <pc:docMk/>
            <pc:sldMk cId="104075742" sldId="256"/>
            <ac:spMk id="56" creationId="{657F69E0-C4B0-4BEC-A689-4F8D877F05D4}"/>
          </ac:spMkLst>
        </pc:spChg>
        <pc:spChg chg="add del">
          <ac:chgData name="mohammad Hosseinabady" userId="6cd969f51f917c9e" providerId="LiveId" clId="{61B92799-7A46-4B34-9A7A-19699DCCFA99}" dt="2022-01-16T07:49:30.657" v="8" actId="26606"/>
          <ac:spMkLst>
            <pc:docMk/>
            <pc:sldMk cId="104075742" sldId="256"/>
            <ac:spMk id="58" creationId="{9F6380B4-6A1C-481E-8408-B4E6C75B9B81}"/>
          </ac:spMkLst>
        </pc:spChg>
        <pc:spChg chg="add del">
          <ac:chgData name="mohammad Hosseinabady" userId="6cd969f51f917c9e" providerId="LiveId" clId="{61B92799-7A46-4B34-9A7A-19699DCCFA99}" dt="2022-01-16T07:51:19.675" v="44" actId="26606"/>
          <ac:spMkLst>
            <pc:docMk/>
            <pc:sldMk cId="104075742" sldId="256"/>
            <ac:spMk id="59" creationId="{7A18C9FB-EC4C-4DAE-8F7D-C6E5AF607958}"/>
          </ac:spMkLst>
        </pc:spChg>
        <pc:spChg chg="add del">
          <ac:chgData name="mohammad Hosseinabady" userId="6cd969f51f917c9e" providerId="LiveId" clId="{61B92799-7A46-4B34-9A7A-19699DCCFA99}" dt="2022-01-16T07:49:31.671" v="10" actId="26606"/>
          <ac:spMkLst>
            <pc:docMk/>
            <pc:sldMk cId="104075742" sldId="256"/>
            <ac:spMk id="60" creationId="{EB9B5A19-3592-48E2-BC31-90E092BD68E1}"/>
          </ac:spMkLst>
        </pc:spChg>
        <pc:spChg chg="add del">
          <ac:chgData name="mohammad Hosseinabady" userId="6cd969f51f917c9e" providerId="LiveId" clId="{61B92799-7A46-4B34-9A7A-19699DCCFA99}" dt="2022-01-16T07:51:19.675" v="44" actId="26606"/>
          <ac:spMkLst>
            <pc:docMk/>
            <pc:sldMk cId="104075742" sldId="256"/>
            <ac:spMk id="63" creationId="{55F5D1E8-E605-4EFC-8912-6E191F84FE26}"/>
          </ac:spMkLst>
        </pc:spChg>
        <pc:spChg chg="add del">
          <ac:chgData name="mohammad Hosseinabady" userId="6cd969f51f917c9e" providerId="LiveId" clId="{61B92799-7A46-4B34-9A7A-19699DCCFA99}" dt="2022-01-16T07:53:08.917" v="68" actId="26606"/>
          <ac:spMkLst>
            <pc:docMk/>
            <pc:sldMk cId="104075742" sldId="256"/>
            <ac:spMk id="65" creationId="{B6D694DB-A3FC-4F14-A225-17BEBA4416DA}"/>
          </ac:spMkLst>
        </pc:spChg>
        <pc:spChg chg="add del">
          <ac:chgData name="mohammad Hosseinabady" userId="6cd969f51f917c9e" providerId="LiveId" clId="{61B92799-7A46-4B34-9A7A-19699DCCFA99}" dt="2022-01-16T07:49:38.762" v="12" actId="26606"/>
          <ac:spMkLst>
            <pc:docMk/>
            <pc:sldMk cId="104075742" sldId="256"/>
            <ac:spMk id="66" creationId="{526E0BFB-CDF1-4990-8C11-AC849311E0A8}"/>
          </ac:spMkLst>
        </pc:spChg>
        <pc:spChg chg="add del">
          <ac:chgData name="mohammad Hosseinabady" userId="6cd969f51f917c9e" providerId="LiveId" clId="{61B92799-7A46-4B34-9A7A-19699DCCFA99}" dt="2022-01-16T07:49:38.762" v="12" actId="26606"/>
          <ac:spMkLst>
            <pc:docMk/>
            <pc:sldMk cId="104075742" sldId="256"/>
            <ac:spMk id="68" creationId="{6069A1F8-9BEB-4786-9694-FC48B2D75D21}"/>
          </ac:spMkLst>
        </pc:spChg>
        <pc:spChg chg="add del">
          <ac:chgData name="mohammad Hosseinabady" userId="6cd969f51f917c9e" providerId="LiveId" clId="{61B92799-7A46-4B34-9A7A-19699DCCFA99}" dt="2022-01-16T07:49:38.762" v="12" actId="26606"/>
          <ac:spMkLst>
            <pc:docMk/>
            <pc:sldMk cId="104075742" sldId="256"/>
            <ac:spMk id="69" creationId="{AF2F604E-43BE-4DC3-B983-E071523364F8}"/>
          </ac:spMkLst>
        </pc:spChg>
        <pc:spChg chg="add del">
          <ac:chgData name="mohammad Hosseinabady" userId="6cd969f51f917c9e" providerId="LiveId" clId="{61B92799-7A46-4B34-9A7A-19699DCCFA99}" dt="2022-01-16T07:49:38.762" v="12" actId="26606"/>
          <ac:spMkLst>
            <pc:docMk/>
            <pc:sldMk cId="104075742" sldId="256"/>
            <ac:spMk id="70" creationId="{08C9B587-E65E-4B52-B37C-ABEBB6E87928}"/>
          </ac:spMkLst>
        </pc:spChg>
        <pc:spChg chg="add del">
          <ac:chgData name="mohammad Hosseinabady" userId="6cd969f51f917c9e" providerId="LiveId" clId="{61B92799-7A46-4B34-9A7A-19699DCCFA99}" dt="2022-01-16T07:49:47.377" v="16" actId="26606"/>
          <ac:spMkLst>
            <pc:docMk/>
            <pc:sldMk cId="104075742" sldId="256"/>
            <ac:spMk id="72" creationId="{1E644DE9-8D09-43E2-BA69-F57482CFC93A}"/>
          </ac:spMkLst>
        </pc:spChg>
        <pc:spChg chg="add del">
          <ac:chgData name="mohammad Hosseinabady" userId="6cd969f51f917c9e" providerId="LiveId" clId="{61B92799-7A46-4B34-9A7A-19699DCCFA99}" dt="2022-01-16T07:49:47.377" v="16" actId="26606"/>
          <ac:spMkLst>
            <pc:docMk/>
            <pc:sldMk cId="104075742" sldId="256"/>
            <ac:spMk id="73" creationId="{6C23C919-B32E-40FF-B3D8-631316E84E3E}"/>
          </ac:spMkLst>
        </pc:spChg>
        <pc:spChg chg="add del">
          <ac:chgData name="mohammad Hosseinabady" userId="6cd969f51f917c9e" providerId="LiveId" clId="{61B92799-7A46-4B34-9A7A-19699DCCFA99}" dt="2022-01-16T07:49:47.377" v="16" actId="26606"/>
          <ac:spMkLst>
            <pc:docMk/>
            <pc:sldMk cId="104075742" sldId="256"/>
            <ac:spMk id="74" creationId="{61B17B84-F8A7-4053-9C9D-91E3CA7FFEFA}"/>
          </ac:spMkLst>
        </pc:spChg>
        <pc:spChg chg="add del">
          <ac:chgData name="mohammad Hosseinabady" userId="6cd969f51f917c9e" providerId="LiveId" clId="{61B92799-7A46-4B34-9A7A-19699DCCFA99}" dt="2022-01-16T07:50:14.529" v="20" actId="26606"/>
          <ac:spMkLst>
            <pc:docMk/>
            <pc:sldMk cId="104075742" sldId="256"/>
            <ac:spMk id="77" creationId="{8C37C960-91F5-4F61-B2CD-8A037920720B}"/>
          </ac:spMkLst>
        </pc:spChg>
        <pc:spChg chg="add del">
          <ac:chgData name="mohammad Hosseinabady" userId="6cd969f51f917c9e" providerId="LiveId" clId="{61B92799-7A46-4B34-9A7A-19699DCCFA99}" dt="2022-01-16T07:54:24.969" v="76" actId="26606"/>
          <ac:spMkLst>
            <pc:docMk/>
            <pc:sldMk cId="104075742" sldId="256"/>
            <ac:spMk id="79" creationId="{E08D4B6A-8113-4DFB-B82E-B60CAC8E0A50}"/>
          </ac:spMkLst>
        </pc:spChg>
        <pc:spChg chg="add del">
          <ac:chgData name="mohammad Hosseinabady" userId="6cd969f51f917c9e" providerId="LiveId" clId="{61B92799-7A46-4B34-9A7A-19699DCCFA99}" dt="2022-01-16T07:54:24.969" v="76" actId="26606"/>
          <ac:spMkLst>
            <pc:docMk/>
            <pc:sldMk cId="104075742" sldId="256"/>
            <ac:spMk id="80" creationId="{9822E561-F97C-4CBB-A9A6-A6BF6317BC84}"/>
          </ac:spMkLst>
        </pc:spChg>
        <pc:spChg chg="add del">
          <ac:chgData name="mohammad Hosseinabady" userId="6cd969f51f917c9e" providerId="LiveId" clId="{61B92799-7A46-4B34-9A7A-19699DCCFA99}" dt="2022-01-16T07:54:24.969" v="76" actId="26606"/>
          <ac:spMkLst>
            <pc:docMk/>
            <pc:sldMk cId="104075742" sldId="256"/>
            <ac:spMk id="81" creationId="{B01B0E58-A5C8-4CDA-A2E0-35DF94E59857}"/>
          </ac:spMkLst>
        </pc:spChg>
        <pc:spChg chg="add del">
          <ac:chgData name="mohammad Hosseinabady" userId="6cd969f51f917c9e" providerId="LiveId" clId="{61B92799-7A46-4B34-9A7A-19699DCCFA99}" dt="2022-01-16T07:54:27.912" v="78" actId="26606"/>
          <ac:spMkLst>
            <pc:docMk/>
            <pc:sldMk cId="104075742" sldId="256"/>
            <ac:spMk id="84" creationId="{44CA2EAD-E7C7-4F64-924A-52D34FD759C7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85" creationId="{A1D7EC86-7CB9-431D-8AC3-8AAF0440B162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86" creationId="{D4B9777F-B610-419B-9193-80306388F3E2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87" creationId="{311F016A-A753-449B-9EA6-322199B7119E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89" creationId="{95106A28-883A-4993-BF9E-C403B81A8D66}"/>
          </ac:spMkLst>
        </pc:spChg>
        <pc:spChg chg="add del">
          <ac:chgData name="mohammad Hosseinabady" userId="6cd969f51f917c9e" providerId="LiveId" clId="{61B92799-7A46-4B34-9A7A-19699DCCFA99}" dt="2022-01-16T07:53:31.267" v="74" actId="26606"/>
          <ac:spMkLst>
            <pc:docMk/>
            <pc:sldMk cId="104075742" sldId="256"/>
            <ac:spMk id="90" creationId="{F5AE4E4F-9F4C-43ED-8299-9BD63B74E8F0}"/>
          </ac:spMkLst>
        </pc:spChg>
        <pc:spChg chg="add del">
          <ac:chgData name="mohammad Hosseinabady" userId="6cd969f51f917c9e" providerId="LiveId" clId="{61B92799-7A46-4B34-9A7A-19699DCCFA99}" dt="2022-01-16T07:54:35.538" v="80" actId="26606"/>
          <ac:spMkLst>
            <pc:docMk/>
            <pc:sldMk cId="104075742" sldId="256"/>
            <ac:spMk id="94" creationId="{3011B0B3-5679-4759-90B8-3B908C4CBD21}"/>
          </ac:spMkLst>
        </pc:spChg>
        <pc:spChg chg="add del">
          <ac:chgData name="mohammad Hosseinabady" userId="6cd969f51f917c9e" providerId="LiveId" clId="{61B92799-7A46-4B34-9A7A-19699DCCFA99}" dt="2022-01-16T07:54:39.712" v="82" actId="26606"/>
          <ac:spMkLst>
            <pc:docMk/>
            <pc:sldMk cId="104075742" sldId="256"/>
            <ac:spMk id="98" creationId="{E08D4B6A-8113-4DFB-B82E-B60CAC8E0A50}"/>
          </ac:spMkLst>
        </pc:spChg>
        <pc:spChg chg="add del">
          <ac:chgData name="mohammad Hosseinabady" userId="6cd969f51f917c9e" providerId="LiveId" clId="{61B92799-7A46-4B34-9A7A-19699DCCFA99}" dt="2022-01-16T07:54:39.712" v="82" actId="26606"/>
          <ac:spMkLst>
            <pc:docMk/>
            <pc:sldMk cId="104075742" sldId="256"/>
            <ac:spMk id="99" creationId="{9822E561-F97C-4CBB-A9A6-A6BF6317BC84}"/>
          </ac:spMkLst>
        </pc:spChg>
        <pc:spChg chg="add del">
          <ac:chgData name="mohammad Hosseinabady" userId="6cd969f51f917c9e" providerId="LiveId" clId="{61B92799-7A46-4B34-9A7A-19699DCCFA99}" dt="2022-01-16T07:54:39.712" v="82" actId="26606"/>
          <ac:spMkLst>
            <pc:docMk/>
            <pc:sldMk cId="104075742" sldId="256"/>
            <ac:spMk id="100" creationId="{B01B0E58-A5C8-4CDA-A2E0-35DF94E59857}"/>
          </ac:spMkLst>
        </pc:spChg>
        <pc:spChg chg="add del">
          <ac:chgData name="mohammad Hosseinabady" userId="6cd969f51f917c9e" providerId="LiveId" clId="{61B92799-7A46-4B34-9A7A-19699DCCFA99}" dt="2022-01-16T07:54:42.995" v="86" actId="26606"/>
          <ac:spMkLst>
            <pc:docMk/>
            <pc:sldMk cId="104075742" sldId="256"/>
            <ac:spMk id="103" creationId="{7A18C9FB-EC4C-4DAE-8F7D-C6E5AF607958}"/>
          </ac:spMkLst>
        </pc:spChg>
        <pc:spChg chg="add del">
          <ac:chgData name="mohammad Hosseinabady" userId="6cd969f51f917c9e" providerId="LiveId" clId="{61B92799-7A46-4B34-9A7A-19699DCCFA99}" dt="2022-01-16T07:54:42.995" v="86" actId="26606"/>
          <ac:spMkLst>
            <pc:docMk/>
            <pc:sldMk cId="104075742" sldId="256"/>
            <ac:spMk id="105" creationId="{B47A9921-6509-49C2-BEBF-924F28066091}"/>
          </ac:spMkLst>
        </pc:spChg>
        <pc:spChg chg="add del">
          <ac:chgData name="mohammad Hosseinabady" userId="6cd969f51f917c9e" providerId="LiveId" clId="{61B92799-7A46-4B34-9A7A-19699DCCFA99}" dt="2022-01-16T07:54:51.265" v="90" actId="26606"/>
          <ac:spMkLst>
            <pc:docMk/>
            <pc:sldMk cId="104075742" sldId="256"/>
            <ac:spMk id="107" creationId="{9B7AD9F6-8CE7-4299-8FC6-328F4DCD3FF9}"/>
          </ac:spMkLst>
        </pc:spChg>
        <pc:spChg chg="add del">
          <ac:chgData name="mohammad Hosseinabady" userId="6cd969f51f917c9e" providerId="LiveId" clId="{61B92799-7A46-4B34-9A7A-19699DCCFA99}" dt="2022-01-16T07:54:51.265" v="90" actId="26606"/>
          <ac:spMkLst>
            <pc:docMk/>
            <pc:sldMk cId="104075742" sldId="256"/>
            <ac:spMk id="108" creationId="{F49775AF-8896-43EE-92C6-83497D6DC56F}"/>
          </ac:spMkLst>
        </pc:spChg>
        <pc:spChg chg="add del">
          <ac:chgData name="mohammad Hosseinabady" userId="6cd969f51f917c9e" providerId="LiveId" clId="{61B92799-7A46-4B34-9A7A-19699DCCFA99}" dt="2022-01-16T07:55:21.434" v="95" actId="22"/>
          <ac:spMkLst>
            <pc:docMk/>
            <pc:sldMk cId="104075742" sldId="256"/>
            <ac:spMk id="110" creationId="{CEB35A56-4B76-45B5-BA55-6F28E339925A}"/>
          </ac:spMkLst>
        </pc:spChg>
        <pc:spChg chg="add del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111" creationId="{F39B6E6B-283B-402F-BEC9-E071FD253E75}"/>
          </ac:spMkLst>
        </pc:spChg>
        <pc:spChg chg="add del mod">
          <ac:chgData name="mohammad Hosseinabady" userId="6cd969f51f917c9e" providerId="LiveId" clId="{61B92799-7A46-4B34-9A7A-19699DCCFA99}" dt="2022-01-16T07:56:51.526" v="113" actId="478"/>
          <ac:spMkLst>
            <pc:docMk/>
            <pc:sldMk cId="104075742" sldId="256"/>
            <ac:spMk id="112" creationId="{1F0FBCA0-605A-43D0-A611-7A72F78EEE88}"/>
          </ac:spMkLst>
        </pc:spChg>
        <pc:spChg chg="add del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113" creationId="{FCF37408-728C-45E2-A0B1-11A16DAE50A2}"/>
          </ac:spMkLst>
        </pc:spChg>
        <pc:spChg chg="add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115" creationId="{8DDD5E45-0E5C-4F33-8BE3-5BB17C1AA265}"/>
          </ac:spMkLst>
        </pc:spChg>
        <pc:spChg chg="add mod">
          <ac:chgData name="mohammad Hosseinabady" userId="6cd969f51f917c9e" providerId="LiveId" clId="{61B92799-7A46-4B34-9A7A-19699DCCFA99}" dt="2022-01-16T07:59:31.872" v="133" actId="21"/>
          <ac:spMkLst>
            <pc:docMk/>
            <pc:sldMk cId="104075742" sldId="256"/>
            <ac:spMk id="117" creationId="{6C43B8D1-E9C7-4B50-9C6C-9ED19888E214}"/>
          </ac:spMkLst>
        </pc:spChg>
        <pc:grpChg chg="add del">
          <ac:chgData name="mohammad Hosseinabady" userId="6cd969f51f917c9e" providerId="LiveId" clId="{61B92799-7A46-4B34-9A7A-19699DCCFA99}" dt="2022-01-16T07:49:23.696" v="6" actId="26606"/>
          <ac:grpSpMkLst>
            <pc:docMk/>
            <pc:sldMk cId="104075742" sldId="256"/>
            <ac:grpSpMk id="15" creationId="{B858DA4F-B13B-4D82-A95F-CBF114BDDD7A}"/>
          </ac:grpSpMkLst>
        </pc:grpChg>
        <pc:grpChg chg="add del">
          <ac:chgData name="mohammad Hosseinabady" userId="6cd969f51f917c9e" providerId="LiveId" clId="{61B92799-7A46-4B34-9A7A-19699DCCFA99}" dt="2022-01-16T07:50:32.442" v="24" actId="26606"/>
          <ac:grpSpMkLst>
            <pc:docMk/>
            <pc:sldMk cId="104075742" sldId="256"/>
            <ac:grpSpMk id="17" creationId="{1F91EA59-6DC9-4DBE-A695-5C34F3589C77}"/>
          </ac:grpSpMkLst>
        </pc:grpChg>
        <pc:grpChg chg="add del">
          <ac:chgData name="mohammad Hosseinabady" userId="6cd969f51f917c9e" providerId="LiveId" clId="{61B92799-7A46-4B34-9A7A-19699DCCFA99}" dt="2022-01-16T07:49:31.671" v="10" actId="26606"/>
          <ac:grpSpMkLst>
            <pc:docMk/>
            <pc:sldMk cId="104075742" sldId="256"/>
            <ac:grpSpMk id="25" creationId="{3C16EB93-E299-481D-A004-769603D375CE}"/>
          </ac:grpSpMkLst>
        </pc:grpChg>
        <pc:grpChg chg="add del">
          <ac:chgData name="mohammad Hosseinabady" userId="6cd969f51f917c9e" providerId="LiveId" clId="{61B92799-7A46-4B34-9A7A-19699DCCFA99}" dt="2022-01-16T07:49:23.696" v="6" actId="26606"/>
          <ac:grpSpMkLst>
            <pc:docMk/>
            <pc:sldMk cId="104075742" sldId="256"/>
            <ac:grpSpMk id="41" creationId="{D77BF9F5-CA63-42A6-AC93-C2BDF4727665}"/>
          </ac:grpSpMkLst>
        </pc:grpChg>
        <pc:grpChg chg="add del">
          <ac:chgData name="mohammad Hosseinabady" userId="6cd969f51f917c9e" providerId="LiveId" clId="{61B92799-7A46-4B34-9A7A-19699DCCFA99}" dt="2022-01-16T07:49:23.696" v="6" actId="26606"/>
          <ac:grpSpMkLst>
            <pc:docMk/>
            <pc:sldMk cId="104075742" sldId="256"/>
            <ac:grpSpMk id="52" creationId="{94D09F36-C387-49FA-9BEA-D0427CE84C57}"/>
          </ac:grpSpMkLst>
        </pc:grpChg>
        <pc:grpChg chg="add del">
          <ac:chgData name="mohammad Hosseinabady" userId="6cd969f51f917c9e" providerId="LiveId" clId="{61B92799-7A46-4B34-9A7A-19699DCCFA99}" dt="2022-01-16T07:49:31.671" v="10" actId="26606"/>
          <ac:grpSpMkLst>
            <pc:docMk/>
            <pc:sldMk cId="104075742" sldId="256"/>
            <ac:grpSpMk id="61" creationId="{E2548C40-4C00-4E91-BFA6-84B4D66225A4}"/>
          </ac:grpSpMkLst>
        </pc:grpChg>
        <pc:grpChg chg="add del">
          <ac:chgData name="mohammad Hosseinabady" userId="6cd969f51f917c9e" providerId="LiveId" clId="{61B92799-7A46-4B34-9A7A-19699DCCFA99}" dt="2022-01-16T07:53:08.917" v="68" actId="26606"/>
          <ac:grpSpMkLst>
            <pc:docMk/>
            <pc:sldMk cId="104075742" sldId="256"/>
            <ac:grpSpMk id="76" creationId="{D4433877-8295-4A0D-94F7-BFD8A63360E4}"/>
          </ac:grpSpMkLst>
        </pc:grpChg>
        <pc:picChg chg="add del">
          <ac:chgData name="mohammad Hosseinabady" userId="6cd969f51f917c9e" providerId="LiveId" clId="{61B92799-7A46-4B34-9A7A-19699DCCFA99}" dt="2022-01-16T07:49:23.696" v="6" actId="26606"/>
          <ac:picMkLst>
            <pc:docMk/>
            <pc:sldMk cId="104075742" sldId="256"/>
            <ac:picMk id="4" creationId="{C66FD2A1-805D-4336-8DA6-CD171B864B9B}"/>
          </ac:picMkLst>
        </pc:picChg>
        <pc:picChg chg="add del">
          <ac:chgData name="mohammad Hosseinabady" userId="6cd969f51f917c9e" providerId="LiveId" clId="{61B92799-7A46-4B34-9A7A-19699DCCFA99}" dt="2022-01-16T07:50:29.885" v="22" actId="26606"/>
          <ac:picMkLst>
            <pc:docMk/>
            <pc:sldMk cId="104075742" sldId="256"/>
            <ac:picMk id="6" creationId="{30A98D23-9F2E-4F69-BF25-4E5529BD9DBF}"/>
          </ac:picMkLst>
        </pc:picChg>
        <pc:picChg chg="add del">
          <ac:chgData name="mohammad Hosseinabady" userId="6cd969f51f917c9e" providerId="LiveId" clId="{61B92799-7A46-4B34-9A7A-19699DCCFA99}" dt="2022-01-16T07:50:32.442" v="24" actId="26606"/>
          <ac:picMkLst>
            <pc:docMk/>
            <pc:sldMk cId="104075742" sldId="256"/>
            <ac:picMk id="22" creationId="{1D81EE3C-A354-4EAC-AD78-F6C37F9C85F8}"/>
          </ac:picMkLst>
        </pc:picChg>
        <pc:picChg chg="add del">
          <ac:chgData name="mohammad Hosseinabady" userId="6cd969f51f917c9e" providerId="LiveId" clId="{61B92799-7A46-4B34-9A7A-19699DCCFA99}" dt="2022-01-16T07:50:38.499" v="26" actId="26606"/>
          <ac:picMkLst>
            <pc:docMk/>
            <pc:sldMk cId="104075742" sldId="256"/>
            <ac:picMk id="29" creationId="{E3F74537-34A8-4653-8AC1-F72A03080E91}"/>
          </ac:picMkLst>
        </pc:picChg>
        <pc:picChg chg="add del">
          <ac:chgData name="mohammad Hosseinabady" userId="6cd969f51f917c9e" providerId="LiveId" clId="{61B92799-7A46-4B34-9A7A-19699DCCFA99}" dt="2022-01-16T07:50:44.135" v="30" actId="26606"/>
          <ac:picMkLst>
            <pc:docMk/>
            <pc:sldMk cId="104075742" sldId="256"/>
            <ac:picMk id="35" creationId="{68A8DC69-8CCF-495C-903D-A15A853F9417}"/>
          </ac:picMkLst>
        </pc:picChg>
        <pc:picChg chg="add del">
          <ac:chgData name="mohammad Hosseinabady" userId="6cd969f51f917c9e" providerId="LiveId" clId="{61B92799-7A46-4B34-9A7A-19699DCCFA99}" dt="2022-01-16T07:51:58.368" v="60" actId="26606"/>
          <ac:picMkLst>
            <pc:docMk/>
            <pc:sldMk cId="104075742" sldId="256"/>
            <ac:picMk id="36" creationId="{1B51121F-2A85-47B6-8E6A-903CCB9878EC}"/>
          </ac:picMkLst>
        </pc:picChg>
        <pc:picChg chg="add del">
          <ac:chgData name="mohammad Hosseinabady" userId="6cd969f51f917c9e" providerId="LiveId" clId="{61B92799-7A46-4B34-9A7A-19699DCCFA99}" dt="2022-01-16T07:50:49.773" v="32" actId="26606"/>
          <ac:picMkLst>
            <pc:docMk/>
            <pc:sldMk cId="104075742" sldId="256"/>
            <ac:picMk id="38" creationId="{B94734AB-0B02-4BD7-A468-EC52784FCE3F}"/>
          </ac:picMkLst>
        </pc:picChg>
        <pc:picChg chg="add del">
          <ac:chgData name="mohammad Hosseinabady" userId="6cd969f51f917c9e" providerId="LiveId" clId="{61B92799-7A46-4B34-9A7A-19699DCCFA99}" dt="2022-01-16T07:50:55.416" v="34" actId="26606"/>
          <ac:picMkLst>
            <pc:docMk/>
            <pc:sldMk cId="104075742" sldId="256"/>
            <ac:picMk id="47" creationId="{A9861FCB-6798-4A0E-B478-D679BC9C845A}"/>
          </ac:picMkLst>
        </pc:picChg>
        <pc:picChg chg="add del">
          <ac:chgData name="mohammad Hosseinabady" userId="6cd969f51f917c9e" providerId="LiveId" clId="{61B92799-7A46-4B34-9A7A-19699DCCFA99}" dt="2022-01-16T07:51:02.102" v="38" actId="26606"/>
          <ac:picMkLst>
            <pc:docMk/>
            <pc:sldMk cId="104075742" sldId="256"/>
            <ac:picMk id="54" creationId="{AB9EC0BC-3F8B-43A0-ABDD-153032DA1B44}"/>
          </ac:picMkLst>
        </pc:picChg>
        <pc:picChg chg="add del">
          <ac:chgData name="mohammad Hosseinabady" userId="6cd969f51f917c9e" providerId="LiveId" clId="{61B92799-7A46-4B34-9A7A-19699DCCFA99}" dt="2022-01-16T07:49:30.657" v="8" actId="26606"/>
          <ac:picMkLst>
            <pc:docMk/>
            <pc:sldMk cId="104075742" sldId="256"/>
            <ac:picMk id="57" creationId="{E28F73B6-C602-41AB-822D-864AAB667309}"/>
          </ac:picMkLst>
        </pc:picChg>
        <pc:picChg chg="add del">
          <ac:chgData name="mohammad Hosseinabady" userId="6cd969f51f917c9e" providerId="LiveId" clId="{61B92799-7A46-4B34-9A7A-19699DCCFA99}" dt="2022-01-16T07:51:19.675" v="44" actId="26606"/>
          <ac:picMkLst>
            <pc:docMk/>
            <pc:sldMk cId="104075742" sldId="256"/>
            <ac:picMk id="62" creationId="{15B054F2-DA47-465C-BB8F-B39F5E504694}"/>
          </ac:picMkLst>
        </pc:picChg>
        <pc:picChg chg="add del">
          <ac:chgData name="mohammad Hosseinabady" userId="6cd969f51f917c9e" providerId="LiveId" clId="{61B92799-7A46-4B34-9A7A-19699DCCFA99}" dt="2022-01-16T07:49:31.671" v="10" actId="26606"/>
          <ac:picMkLst>
            <pc:docMk/>
            <pc:sldMk cId="104075742" sldId="256"/>
            <ac:picMk id="64" creationId="{A97566B3-ADFE-47BB-8230-23EEB6A36FE6}"/>
          </ac:picMkLst>
        </pc:picChg>
        <pc:picChg chg="add del">
          <ac:chgData name="mohammad Hosseinabady" userId="6cd969f51f917c9e" providerId="LiveId" clId="{61B92799-7A46-4B34-9A7A-19699DCCFA99}" dt="2022-01-16T07:49:38.762" v="12" actId="26606"/>
          <ac:picMkLst>
            <pc:docMk/>
            <pc:sldMk cId="104075742" sldId="256"/>
            <ac:picMk id="67" creationId="{0E67FB57-1D59-476F-AA3C-3B60E2807AEE}"/>
          </ac:picMkLst>
        </pc:picChg>
        <pc:picChg chg="add del">
          <ac:chgData name="mohammad Hosseinabady" userId="6cd969f51f917c9e" providerId="LiveId" clId="{61B92799-7A46-4B34-9A7A-19699DCCFA99}" dt="2022-01-16T07:53:08.917" v="68" actId="26606"/>
          <ac:picMkLst>
            <pc:docMk/>
            <pc:sldMk cId="104075742" sldId="256"/>
            <ac:picMk id="71" creationId="{547C6F94-7070-42AB-9F9D-90F8D7A8C27D}"/>
          </ac:picMkLst>
        </pc:picChg>
        <pc:picChg chg="add del">
          <ac:chgData name="mohammad Hosseinabady" userId="6cd969f51f917c9e" providerId="LiveId" clId="{61B92799-7A46-4B34-9A7A-19699DCCFA99}" dt="2022-01-16T07:49:47.377" v="16" actId="26606"/>
          <ac:picMkLst>
            <pc:docMk/>
            <pc:sldMk cId="104075742" sldId="256"/>
            <ac:picMk id="75" creationId="{A399F9D1-30B9-42A9-B574-3306E050A6D9}"/>
          </ac:picMkLst>
        </pc:picChg>
        <pc:picChg chg="add del">
          <ac:chgData name="mohammad Hosseinabady" userId="6cd969f51f917c9e" providerId="LiveId" clId="{61B92799-7A46-4B34-9A7A-19699DCCFA99}" dt="2022-01-16T07:50:14.529" v="20" actId="26606"/>
          <ac:picMkLst>
            <pc:docMk/>
            <pc:sldMk cId="104075742" sldId="256"/>
            <ac:picMk id="78" creationId="{9BB51F56-C7E1-4B03-A972-FDD924E7606A}"/>
          </ac:picMkLst>
        </pc:picChg>
        <pc:picChg chg="add del">
          <ac:chgData name="mohammad Hosseinabady" userId="6cd969f51f917c9e" providerId="LiveId" clId="{61B92799-7A46-4B34-9A7A-19699DCCFA99}" dt="2022-01-16T07:54:24.969" v="76" actId="26606"/>
          <ac:picMkLst>
            <pc:docMk/>
            <pc:sldMk cId="104075742" sldId="256"/>
            <ac:picMk id="82" creationId="{8FE572A1-143D-4614-AEF0-DBC368783E5A}"/>
          </ac:picMkLst>
        </pc:picChg>
        <pc:picChg chg="add del">
          <ac:chgData name="mohammad Hosseinabady" userId="6cd969f51f917c9e" providerId="LiveId" clId="{61B92799-7A46-4B34-9A7A-19699DCCFA99}" dt="2022-01-16T07:53:31.267" v="74" actId="26606"/>
          <ac:picMkLst>
            <pc:docMk/>
            <pc:sldMk cId="104075742" sldId="256"/>
            <ac:picMk id="88" creationId="{8FF740E8-C3B9-4394-938E-9BAFD6B1E8C3}"/>
          </ac:picMkLst>
        </pc:picChg>
        <pc:picChg chg="add del">
          <ac:chgData name="mohammad Hosseinabady" userId="6cd969f51f917c9e" providerId="LiveId" clId="{61B92799-7A46-4B34-9A7A-19699DCCFA99}" dt="2022-01-16T07:54:27.912" v="78" actId="26606"/>
          <ac:picMkLst>
            <pc:docMk/>
            <pc:sldMk cId="104075742" sldId="256"/>
            <ac:picMk id="91" creationId="{07FE25B1-A3C2-42FF-8EC8-AD0A9A02CE48}"/>
          </ac:picMkLst>
        </pc:picChg>
        <pc:picChg chg="add del">
          <ac:chgData name="mohammad Hosseinabady" userId="6cd969f51f917c9e" providerId="LiveId" clId="{61B92799-7A46-4B34-9A7A-19699DCCFA99}" dt="2022-01-16T07:54:35.538" v="80" actId="26606"/>
          <ac:picMkLst>
            <pc:docMk/>
            <pc:sldMk cId="104075742" sldId="256"/>
            <ac:picMk id="95" creationId="{0C3A993E-5AFC-47E5-9D8A-E3305150CD10}"/>
          </ac:picMkLst>
        </pc:picChg>
        <pc:picChg chg="add del">
          <ac:chgData name="mohammad Hosseinabady" userId="6cd969f51f917c9e" providerId="LiveId" clId="{61B92799-7A46-4B34-9A7A-19699DCCFA99}" dt="2022-01-16T07:54:39.712" v="82" actId="26606"/>
          <ac:picMkLst>
            <pc:docMk/>
            <pc:sldMk cId="104075742" sldId="256"/>
            <ac:picMk id="101" creationId="{8FE572A1-143D-4614-AEF0-DBC368783E5A}"/>
          </ac:picMkLst>
        </pc:picChg>
        <pc:picChg chg="add del">
          <ac:chgData name="mohammad Hosseinabady" userId="6cd969f51f917c9e" providerId="LiveId" clId="{61B92799-7A46-4B34-9A7A-19699DCCFA99}" dt="2022-01-16T07:54:42.995" v="86" actId="26606"/>
          <ac:picMkLst>
            <pc:docMk/>
            <pc:sldMk cId="104075742" sldId="256"/>
            <ac:picMk id="104" creationId="{5C2DB392-252C-4BB5-B4A8-C9F991174D36}"/>
          </ac:picMkLst>
        </pc:picChg>
        <pc:picChg chg="add del mod ord">
          <ac:chgData name="mohammad Hosseinabady" userId="6cd969f51f917c9e" providerId="LiveId" clId="{61B92799-7A46-4B34-9A7A-19699DCCFA99}" dt="2022-01-16T07:59:22.329" v="131" actId="21"/>
          <ac:picMkLst>
            <pc:docMk/>
            <pc:sldMk cId="104075742" sldId="256"/>
            <ac:picMk id="106" creationId="{30C73815-2D55-4E6F-8E12-305C7A812612}"/>
          </ac:picMkLst>
        </pc:picChg>
        <pc:picChg chg="add del">
          <ac:chgData name="mohammad Hosseinabady" userId="6cd969f51f917c9e" providerId="LiveId" clId="{61B92799-7A46-4B34-9A7A-19699DCCFA99}" dt="2022-01-16T07:54:51.265" v="90" actId="26606"/>
          <ac:picMkLst>
            <pc:docMk/>
            <pc:sldMk cId="104075742" sldId="256"/>
            <ac:picMk id="109" creationId="{580C6053-76A0-4F13-B9C8-92E526B39232}"/>
          </ac:picMkLst>
        </pc:picChg>
        <pc:cxnChg chg="add del">
          <ac:chgData name="mohammad Hosseinabady" userId="6cd969f51f917c9e" providerId="LiveId" clId="{61B92799-7A46-4B34-9A7A-19699DCCFA99}" dt="2022-01-16T07:54:27.912" v="78" actId="26606"/>
          <ac:cxnSpMkLst>
            <pc:docMk/>
            <pc:sldMk cId="104075742" sldId="256"/>
            <ac:cxnSpMk id="92" creationId="{9E7C23BC-DAA6-40E1-8166-B8C4439D1430}"/>
          </ac:cxnSpMkLst>
        </pc:cxnChg>
        <pc:cxnChg chg="add del">
          <ac:chgData name="mohammad Hosseinabady" userId="6cd969f51f917c9e" providerId="LiveId" clId="{61B92799-7A46-4B34-9A7A-19699DCCFA99}" dt="2022-01-16T07:54:35.538" v="80" actId="26606"/>
          <ac:cxnSpMkLst>
            <pc:docMk/>
            <pc:sldMk cId="104075742" sldId="256"/>
            <ac:cxnSpMk id="96" creationId="{32E97E5C-7A5F-424E-AAE4-654396E90799}"/>
          </ac:cxnSpMkLst>
        </pc:cxnChg>
      </pc:sldChg>
      <pc:sldChg chg="new del">
        <pc:chgData name="mohammad Hosseinabady" userId="6cd969f51f917c9e" providerId="LiveId" clId="{61B92799-7A46-4B34-9A7A-19699DCCFA99}" dt="2022-01-16T07:51:17.960" v="43" actId="680"/>
        <pc:sldMkLst>
          <pc:docMk/>
          <pc:sldMk cId="347903189" sldId="257"/>
        </pc:sldMkLst>
      </pc:sldChg>
      <pc:sldChg chg="new del">
        <pc:chgData name="mohammad Hosseinabady" userId="6cd969f51f917c9e" providerId="LiveId" clId="{61B92799-7A46-4B34-9A7A-19699DCCFA99}" dt="2022-01-16T07:50:14.039" v="19" actId="680"/>
        <pc:sldMkLst>
          <pc:docMk/>
          <pc:sldMk cId="391745891" sldId="257"/>
        </pc:sldMkLst>
      </pc:sldChg>
      <pc:sldChg chg="new del">
        <pc:chgData name="mohammad Hosseinabady" userId="6cd969f51f917c9e" providerId="LiveId" clId="{61B92799-7A46-4B34-9A7A-19699DCCFA99}" dt="2022-01-16T07:58:01.339" v="123" actId="47"/>
        <pc:sldMkLst>
          <pc:docMk/>
          <pc:sldMk cId="633177840" sldId="257"/>
        </pc:sldMkLst>
      </pc:sldChg>
      <pc:sldChg chg="new del">
        <pc:chgData name="mohammad Hosseinabady" userId="6cd969f51f917c9e" providerId="LiveId" clId="{61B92799-7A46-4B34-9A7A-19699DCCFA99}" dt="2022-01-16T07:58:05.611" v="125" actId="47"/>
        <pc:sldMkLst>
          <pc:docMk/>
          <pc:sldMk cId="690455953" sldId="257"/>
        </pc:sldMkLst>
      </pc:sldChg>
      <pc:sldChg chg="modSp new del mod">
        <pc:chgData name="mohammad Hosseinabady" userId="6cd969f51f917c9e" providerId="LiveId" clId="{61B92799-7A46-4B34-9A7A-19699DCCFA99}" dt="2022-01-16T07:51:57.647" v="59" actId="680"/>
        <pc:sldMkLst>
          <pc:docMk/>
          <pc:sldMk cId="861337540" sldId="257"/>
        </pc:sldMkLst>
        <pc:spChg chg="mod">
          <ac:chgData name="mohammad Hosseinabady" userId="6cd969f51f917c9e" providerId="LiveId" clId="{61B92799-7A46-4B34-9A7A-19699DCCFA99}" dt="2022-01-16T07:51:57.367" v="58" actId="20577"/>
          <ac:spMkLst>
            <pc:docMk/>
            <pc:sldMk cId="861337540" sldId="257"/>
            <ac:spMk id="2" creationId="{5D62C129-B610-4C82-B4C7-7EDF6B05A942}"/>
          </ac:spMkLst>
        </pc:spChg>
        <pc:spChg chg="mod">
          <ac:chgData name="mohammad Hosseinabady" userId="6cd969f51f917c9e" providerId="LiveId" clId="{61B92799-7A46-4B34-9A7A-19699DCCFA99}" dt="2022-01-16T07:51:57.127" v="57" actId="20577"/>
          <ac:spMkLst>
            <pc:docMk/>
            <pc:sldMk cId="861337540" sldId="257"/>
            <ac:spMk id="3" creationId="{CE109A50-E4EE-4AFA-BE2F-A9E417240A83}"/>
          </ac:spMkLst>
        </pc:spChg>
      </pc:sldChg>
      <pc:sldChg chg="addSp delSp modSp new mod chgLayout">
        <pc:chgData name="mohammad Hosseinabady" userId="6cd969f51f917c9e" providerId="LiveId" clId="{61B92799-7A46-4B34-9A7A-19699DCCFA99}" dt="2022-01-16T07:59:45.266" v="136" actId="14100"/>
        <pc:sldMkLst>
          <pc:docMk/>
          <pc:sldMk cId="1828841948" sldId="257"/>
        </pc:sldMkLst>
        <pc:spChg chg="del">
          <ac:chgData name="mohammad Hosseinabady" userId="6cd969f51f917c9e" providerId="LiveId" clId="{61B92799-7A46-4B34-9A7A-19699DCCFA99}" dt="2022-01-16T07:58:21.991" v="127" actId="6264"/>
          <ac:spMkLst>
            <pc:docMk/>
            <pc:sldMk cId="1828841948" sldId="257"/>
            <ac:spMk id="2" creationId="{38BA9BCC-727B-4C86-AB95-E8645A76CBF6}"/>
          </ac:spMkLst>
        </pc:spChg>
        <pc:spChg chg="del">
          <ac:chgData name="mohammad Hosseinabady" userId="6cd969f51f917c9e" providerId="LiveId" clId="{61B92799-7A46-4B34-9A7A-19699DCCFA99}" dt="2022-01-16T07:58:21.991" v="127" actId="6264"/>
          <ac:spMkLst>
            <pc:docMk/>
            <pc:sldMk cId="1828841948" sldId="257"/>
            <ac:spMk id="3" creationId="{F3ABFD96-1061-4369-A85C-45B067A1FA4E}"/>
          </ac:spMkLst>
        </pc:spChg>
        <pc:spChg chg="add mod ord">
          <ac:chgData name="mohammad Hosseinabady" userId="6cd969f51f917c9e" providerId="LiveId" clId="{61B92799-7A46-4B34-9A7A-19699DCCFA99}" dt="2022-01-16T07:59:10.642" v="128"/>
          <ac:spMkLst>
            <pc:docMk/>
            <pc:sldMk cId="1828841948" sldId="257"/>
            <ac:spMk id="4" creationId="{2F2E9E15-1F24-4B5C-A814-D8DE560C5FD0}"/>
          </ac:spMkLst>
        </pc:spChg>
        <pc:spChg chg="add mod ord">
          <ac:chgData name="mohammad Hosseinabady" userId="6cd969f51f917c9e" providerId="LiveId" clId="{61B92799-7A46-4B34-9A7A-19699DCCFA99}" dt="2022-01-16T07:59:10.642" v="128"/>
          <ac:spMkLst>
            <pc:docMk/>
            <pc:sldMk cId="1828841948" sldId="257"/>
            <ac:spMk id="5" creationId="{99FCE4E7-BB9F-4DEB-BC5A-5129B74A2F66}"/>
          </ac:spMkLst>
        </pc:spChg>
        <pc:spChg chg="add mod">
          <ac:chgData name="mohammad Hosseinabady" userId="6cd969f51f917c9e" providerId="LiveId" clId="{61B92799-7A46-4B34-9A7A-19699DCCFA99}" dt="2022-01-16T07:59:33.819" v="134"/>
          <ac:spMkLst>
            <pc:docMk/>
            <pc:sldMk cId="1828841948" sldId="257"/>
            <ac:spMk id="7" creationId="{2FF4F5D3-0183-483C-B974-E331EDA6ED54}"/>
          </ac:spMkLst>
        </pc:spChg>
        <pc:spChg chg="add mod">
          <ac:chgData name="mohammad Hosseinabady" userId="6cd969f51f917c9e" providerId="LiveId" clId="{61B92799-7A46-4B34-9A7A-19699DCCFA99}" dt="2022-01-16T07:59:45.266" v="136" actId="14100"/>
          <ac:spMkLst>
            <pc:docMk/>
            <pc:sldMk cId="1828841948" sldId="257"/>
            <ac:spMk id="8" creationId="{9F019DE9-3F1D-4A32-8A3C-1030E3A0AA0C}"/>
          </ac:spMkLst>
        </pc:spChg>
        <pc:spChg chg="add mod">
          <ac:chgData name="mohammad Hosseinabady" userId="6cd969f51f917c9e" providerId="LiveId" clId="{61B92799-7A46-4B34-9A7A-19699DCCFA99}" dt="2022-01-16T07:59:33.819" v="134"/>
          <ac:spMkLst>
            <pc:docMk/>
            <pc:sldMk cId="1828841948" sldId="257"/>
            <ac:spMk id="9" creationId="{672CD17C-EAF0-4203-BB89-75CED2973B37}"/>
          </ac:spMkLst>
        </pc:spChg>
        <pc:spChg chg="add mod">
          <ac:chgData name="mohammad Hosseinabady" userId="6cd969f51f917c9e" providerId="LiveId" clId="{61B92799-7A46-4B34-9A7A-19699DCCFA99}" dt="2022-01-16T07:59:33.819" v="134"/>
          <ac:spMkLst>
            <pc:docMk/>
            <pc:sldMk cId="1828841948" sldId="257"/>
            <ac:spMk id="10" creationId="{0EF9B8AC-1750-462F-B357-3109A4405D06}"/>
          </ac:spMkLst>
        </pc:spChg>
        <pc:picChg chg="add mod">
          <ac:chgData name="mohammad Hosseinabady" userId="6cd969f51f917c9e" providerId="LiveId" clId="{61B92799-7A46-4B34-9A7A-19699DCCFA99}" dt="2022-01-16T07:59:24.474" v="132"/>
          <ac:picMkLst>
            <pc:docMk/>
            <pc:sldMk cId="1828841948" sldId="257"/>
            <ac:picMk id="6" creationId="{B428073A-8F07-4C1D-B7D1-0F1771AD4564}"/>
          </ac:picMkLst>
        </pc:picChg>
      </pc:sldChg>
      <pc:sldChg chg="new del">
        <pc:chgData name="mohammad Hosseinabady" userId="6cd969f51f917c9e" providerId="LiveId" clId="{61B92799-7A46-4B34-9A7A-19699DCCFA99}" dt="2022-01-16T07:53:30.522" v="73" actId="680"/>
        <pc:sldMkLst>
          <pc:docMk/>
          <pc:sldMk cId="2083580793" sldId="257"/>
        </pc:sldMkLst>
      </pc:sldChg>
      <pc:sldChg chg="modSp new del mod">
        <pc:chgData name="mohammad Hosseinabady" userId="6cd969f51f917c9e" providerId="LiveId" clId="{61B92799-7A46-4B34-9A7A-19699DCCFA99}" dt="2022-01-16T07:53:08.324" v="67" actId="680"/>
        <pc:sldMkLst>
          <pc:docMk/>
          <pc:sldMk cId="2334073073" sldId="257"/>
        </pc:sldMkLst>
        <pc:spChg chg="mod">
          <ac:chgData name="mohammad Hosseinabady" userId="6cd969f51f917c9e" providerId="LiveId" clId="{61B92799-7A46-4B34-9A7A-19699DCCFA99}" dt="2022-01-16T07:53:07.829" v="66" actId="20577"/>
          <ac:spMkLst>
            <pc:docMk/>
            <pc:sldMk cId="2334073073" sldId="257"/>
            <ac:spMk id="2" creationId="{4BB486E0-7BFD-4E53-911B-36521B07DF66}"/>
          </ac:spMkLst>
        </pc:spChg>
      </pc:sldChg>
      <pc:sldChg chg="new del">
        <pc:chgData name="mohammad Hosseinabady" userId="6cd969f51f917c9e" providerId="LiveId" clId="{61B92799-7A46-4B34-9A7A-19699DCCFA99}" dt="2022-01-16T07:57:36.571" v="119" actId="47"/>
        <pc:sldMkLst>
          <pc:docMk/>
          <pc:sldMk cId="2892466587" sldId="257"/>
        </pc:sldMkLst>
      </pc:sldChg>
      <pc:sldChg chg="new del">
        <pc:chgData name="mohammad Hosseinabady" userId="6cd969f51f917c9e" providerId="LiveId" clId="{61B92799-7A46-4B34-9A7A-19699DCCFA99}" dt="2022-01-16T07:54:50.802" v="89" actId="680"/>
        <pc:sldMkLst>
          <pc:docMk/>
          <pc:sldMk cId="4146082345" sldId="257"/>
        </pc:sldMkLst>
      </pc:sldChg>
      <pc:sldChg chg="addSp modSp new mod ord">
        <pc:chgData name="mohammad Hosseinabady" userId="6cd969f51f917c9e" providerId="LiveId" clId="{61B92799-7A46-4B34-9A7A-19699DCCFA99}" dt="2022-01-16T12:33:06.845" v="2016" actId="20577"/>
        <pc:sldMkLst>
          <pc:docMk/>
          <pc:sldMk cId="1478317197" sldId="258"/>
        </pc:sldMkLst>
        <pc:spChg chg="mod">
          <ac:chgData name="mohammad Hosseinabady" userId="6cd969f51f917c9e" providerId="LiveId" clId="{61B92799-7A46-4B34-9A7A-19699DCCFA99}" dt="2022-01-16T12:33:06.845" v="2016" actId="20577"/>
          <ac:spMkLst>
            <pc:docMk/>
            <pc:sldMk cId="1478317197" sldId="258"/>
            <ac:spMk id="2" creationId="{F19D870D-27B2-4756-BC1F-3855998E6849}"/>
          </ac:spMkLst>
        </pc:spChg>
        <pc:spChg chg="mod">
          <ac:chgData name="mohammad Hosseinabady" userId="6cd969f51f917c9e" providerId="LiveId" clId="{61B92799-7A46-4B34-9A7A-19699DCCFA99}" dt="2022-01-16T09:26:59.227" v="574" actId="1076"/>
          <ac:spMkLst>
            <pc:docMk/>
            <pc:sldMk cId="1478317197" sldId="258"/>
            <ac:spMk id="3" creationId="{182922C0-899D-4135-B7AB-B91EEF014914}"/>
          </ac:spMkLst>
        </pc:spChg>
        <pc:spChg chg="add mod">
          <ac:chgData name="mohammad Hosseinabady" userId="6cd969f51f917c9e" providerId="LiveId" clId="{61B92799-7A46-4B34-9A7A-19699DCCFA99}" dt="2022-01-16T09:27:06.683" v="576" actId="1076"/>
          <ac:spMkLst>
            <pc:docMk/>
            <pc:sldMk cId="1478317197" sldId="258"/>
            <ac:spMk id="6" creationId="{7C7399AB-82D1-46D6-BC3F-4C5B6F48A406}"/>
          </ac:spMkLst>
        </pc:spChg>
        <pc:spChg chg="add mod">
          <ac:chgData name="mohammad Hosseinabady" userId="6cd969f51f917c9e" providerId="LiveId" clId="{61B92799-7A46-4B34-9A7A-19699DCCFA99}" dt="2022-01-16T09:26:44.107" v="571" actId="113"/>
          <ac:spMkLst>
            <pc:docMk/>
            <pc:sldMk cId="1478317197" sldId="258"/>
            <ac:spMk id="9" creationId="{5A7D7CD7-B104-4AAB-8ED4-F6A0B6E9E2F1}"/>
          </ac:spMkLst>
        </pc:spChg>
        <pc:picChg chg="add mod">
          <ac:chgData name="mohammad Hosseinabady" userId="6cd969f51f917c9e" providerId="LiveId" clId="{61B92799-7A46-4B34-9A7A-19699DCCFA99}" dt="2022-01-16T09:27:06.683" v="576" actId="1076"/>
          <ac:picMkLst>
            <pc:docMk/>
            <pc:sldMk cId="1478317197" sldId="258"/>
            <ac:picMk id="5" creationId="{FC429DE2-6C33-493F-8F32-B790A7286E9C}"/>
          </ac:picMkLst>
        </pc:picChg>
        <pc:picChg chg="add mod">
          <ac:chgData name="mohammad Hosseinabady" userId="6cd969f51f917c9e" providerId="LiveId" clId="{61B92799-7A46-4B34-9A7A-19699DCCFA99}" dt="2022-01-16T09:27:01.426" v="575" actId="1076"/>
          <ac:picMkLst>
            <pc:docMk/>
            <pc:sldMk cId="1478317197" sldId="258"/>
            <ac:picMk id="1026" creationId="{108F9BC2-D2B3-49A9-9896-0DD6C2E65931}"/>
          </ac:picMkLst>
        </pc:picChg>
      </pc:sldChg>
      <pc:sldChg chg="add del">
        <pc:chgData name="mohammad Hosseinabady" userId="6cd969f51f917c9e" providerId="LiveId" clId="{61B92799-7A46-4B34-9A7A-19699DCCFA99}" dt="2022-01-16T07:57:45.787" v="122" actId="47"/>
        <pc:sldMkLst>
          <pc:docMk/>
          <pc:sldMk cId="2753944766" sldId="258"/>
        </pc:sldMkLst>
      </pc:sldChg>
      <pc:sldChg chg="addSp delSp modSp new add del mod">
        <pc:chgData name="mohammad Hosseinabady" userId="6cd969f51f917c9e" providerId="LiveId" clId="{61B92799-7A46-4B34-9A7A-19699DCCFA99}" dt="2022-01-16T08:36:57.250" v="476" actId="20577"/>
        <pc:sldMkLst>
          <pc:docMk/>
          <pc:sldMk cId="1409897356" sldId="259"/>
        </pc:sldMkLst>
        <pc:spChg chg="mod">
          <ac:chgData name="mohammad Hosseinabady" userId="6cd969f51f917c9e" providerId="LiveId" clId="{61B92799-7A46-4B34-9A7A-19699DCCFA99}" dt="2022-01-16T08:03:09.575" v="169" actId="6549"/>
          <ac:spMkLst>
            <pc:docMk/>
            <pc:sldMk cId="1409897356" sldId="259"/>
            <ac:spMk id="2" creationId="{7B5788EC-6CC3-435B-9219-6958CF2AD6A6}"/>
          </ac:spMkLst>
        </pc:spChg>
        <pc:spChg chg="del mod">
          <ac:chgData name="mohammad Hosseinabady" userId="6cd969f51f917c9e" providerId="LiveId" clId="{61B92799-7A46-4B34-9A7A-19699DCCFA99}" dt="2022-01-16T08:03:15.974" v="171" actId="478"/>
          <ac:spMkLst>
            <pc:docMk/>
            <pc:sldMk cId="1409897356" sldId="259"/>
            <ac:spMk id="3" creationId="{5808A60A-8C46-4AA6-B238-396C41195771}"/>
          </ac:spMkLst>
        </pc:spChg>
        <pc:spChg chg="add del mod">
          <ac:chgData name="mohammad Hosseinabady" userId="6cd969f51f917c9e" providerId="LiveId" clId="{61B92799-7A46-4B34-9A7A-19699DCCFA99}" dt="2022-01-16T08:03:18.370" v="172" actId="478"/>
          <ac:spMkLst>
            <pc:docMk/>
            <pc:sldMk cId="1409897356" sldId="259"/>
            <ac:spMk id="5" creationId="{3559933F-6A90-4FB8-B184-160754CF922A}"/>
          </ac:spMkLst>
        </pc:spChg>
        <pc:spChg chg="add mod">
          <ac:chgData name="mohammad Hosseinabady" userId="6cd969f51f917c9e" providerId="LiveId" clId="{61B92799-7A46-4B34-9A7A-19699DCCFA99}" dt="2022-01-16T08:21:25.025" v="345" actId="1076"/>
          <ac:spMkLst>
            <pc:docMk/>
            <pc:sldMk cId="1409897356" sldId="259"/>
            <ac:spMk id="50" creationId="{76259FF5-03A4-40D8-9A2B-65C5BC6DEEE6}"/>
          </ac:spMkLst>
        </pc:spChg>
        <pc:spChg chg="add mod">
          <ac:chgData name="mohammad Hosseinabady" userId="6cd969f51f917c9e" providerId="LiveId" clId="{61B92799-7A46-4B34-9A7A-19699DCCFA99}" dt="2022-01-16T08:21:25.025" v="345" actId="1076"/>
          <ac:spMkLst>
            <pc:docMk/>
            <pc:sldMk cId="1409897356" sldId="259"/>
            <ac:spMk id="51" creationId="{B472B19D-6D70-4A76-B63A-05DF3B937BBC}"/>
          </ac:spMkLst>
        </pc:spChg>
        <pc:spChg chg="add mod">
          <ac:chgData name="mohammad Hosseinabady" userId="6cd969f51f917c9e" providerId="LiveId" clId="{61B92799-7A46-4B34-9A7A-19699DCCFA99}" dt="2022-01-16T08:21:25.025" v="345" actId="1076"/>
          <ac:spMkLst>
            <pc:docMk/>
            <pc:sldMk cId="1409897356" sldId="259"/>
            <ac:spMk id="52" creationId="{A9E48910-079F-41E1-B293-8F5BA97DE2B3}"/>
          </ac:spMkLst>
        </pc:spChg>
        <pc:spChg chg="add mod">
          <ac:chgData name="mohammad Hosseinabady" userId="6cd969f51f917c9e" providerId="LiveId" clId="{61B92799-7A46-4B34-9A7A-19699DCCFA99}" dt="2022-01-16T08:34:51.451" v="443" actId="1076"/>
          <ac:spMkLst>
            <pc:docMk/>
            <pc:sldMk cId="1409897356" sldId="259"/>
            <ac:spMk id="91" creationId="{792C0AFF-9413-445F-9863-D553E57FB347}"/>
          </ac:spMkLst>
        </pc:spChg>
        <pc:spChg chg="add mod">
          <ac:chgData name="mohammad Hosseinabady" userId="6cd969f51f917c9e" providerId="LiveId" clId="{61B92799-7A46-4B34-9A7A-19699DCCFA99}" dt="2022-01-16T08:35:08.932" v="453" actId="1076"/>
          <ac:spMkLst>
            <pc:docMk/>
            <pc:sldMk cId="1409897356" sldId="259"/>
            <ac:spMk id="92" creationId="{073E5BC2-6C33-410D-97C4-6BA7FB1A179F}"/>
          </ac:spMkLst>
        </pc:spChg>
        <pc:spChg chg="add mod">
          <ac:chgData name="mohammad Hosseinabady" userId="6cd969f51f917c9e" providerId="LiveId" clId="{61B92799-7A46-4B34-9A7A-19699DCCFA99}" dt="2022-01-16T08:35:12.013" v="454" actId="1076"/>
          <ac:spMkLst>
            <pc:docMk/>
            <pc:sldMk cId="1409897356" sldId="259"/>
            <ac:spMk id="93" creationId="{D75927B0-E637-4CB5-8301-6A82242989A2}"/>
          </ac:spMkLst>
        </pc:spChg>
        <pc:spChg chg="add mod">
          <ac:chgData name="mohammad Hosseinabady" userId="6cd969f51f917c9e" providerId="LiveId" clId="{61B92799-7A46-4B34-9A7A-19699DCCFA99}" dt="2022-01-16T08:21:31.321" v="346" actId="1076"/>
          <ac:spMkLst>
            <pc:docMk/>
            <pc:sldMk cId="1409897356" sldId="259"/>
            <ac:spMk id="95" creationId="{01394C01-1F44-419A-B67A-FBCC5616533D}"/>
          </ac:spMkLst>
        </pc:spChg>
        <pc:spChg chg="add mod">
          <ac:chgData name="mohammad Hosseinabady" userId="6cd969f51f917c9e" providerId="LiveId" clId="{61B92799-7A46-4B34-9A7A-19699DCCFA99}" dt="2022-01-16T08:21:31.321" v="346" actId="1076"/>
          <ac:spMkLst>
            <pc:docMk/>
            <pc:sldMk cId="1409897356" sldId="259"/>
            <ac:spMk id="96" creationId="{756AC3AE-A45D-4BEF-91FD-1FB9526A5BC3}"/>
          </ac:spMkLst>
        </pc:spChg>
        <pc:spChg chg="add mod">
          <ac:chgData name="mohammad Hosseinabady" userId="6cd969f51f917c9e" providerId="LiveId" clId="{61B92799-7A46-4B34-9A7A-19699DCCFA99}" dt="2022-01-16T08:23:24.804" v="379" actId="20577"/>
          <ac:spMkLst>
            <pc:docMk/>
            <pc:sldMk cId="1409897356" sldId="259"/>
            <ac:spMk id="97" creationId="{D3378D14-F5DB-4A52-80CA-5286E04D3686}"/>
          </ac:spMkLst>
        </pc:spChg>
        <pc:spChg chg="add del mod">
          <ac:chgData name="mohammad Hosseinabady" userId="6cd969f51f917c9e" providerId="LiveId" clId="{61B92799-7A46-4B34-9A7A-19699DCCFA99}" dt="2022-01-16T08:17:44.416" v="297" actId="478"/>
          <ac:spMkLst>
            <pc:docMk/>
            <pc:sldMk cId="1409897356" sldId="259"/>
            <ac:spMk id="104" creationId="{8AC97254-91BD-4716-B64A-318B729349BC}"/>
          </ac:spMkLst>
        </pc:spChg>
        <pc:spChg chg="add del mod">
          <ac:chgData name="mohammad Hosseinabady" userId="6cd969f51f917c9e" providerId="LiveId" clId="{61B92799-7A46-4B34-9A7A-19699DCCFA99}" dt="2022-01-16T08:23:41.394" v="390" actId="478"/>
          <ac:spMkLst>
            <pc:docMk/>
            <pc:sldMk cId="1409897356" sldId="259"/>
            <ac:spMk id="105" creationId="{AEFE1A12-414D-4794-A926-C7F7F32D053A}"/>
          </ac:spMkLst>
        </pc:spChg>
        <pc:spChg chg="add del mod">
          <ac:chgData name="mohammad Hosseinabady" userId="6cd969f51f917c9e" providerId="LiveId" clId="{61B92799-7A46-4B34-9A7A-19699DCCFA99}" dt="2022-01-16T08:23:44.242" v="392" actId="478"/>
          <ac:spMkLst>
            <pc:docMk/>
            <pc:sldMk cId="1409897356" sldId="259"/>
            <ac:spMk id="106" creationId="{A8B6F53B-6831-43B7-97E6-BC8E40D5566A}"/>
          </ac:spMkLst>
        </pc:spChg>
        <pc:spChg chg="add del mod">
          <ac:chgData name="mohammad Hosseinabady" userId="6cd969f51f917c9e" providerId="LiveId" clId="{61B92799-7A46-4B34-9A7A-19699DCCFA99}" dt="2022-01-16T08:23:45.648" v="393" actId="478"/>
          <ac:spMkLst>
            <pc:docMk/>
            <pc:sldMk cId="1409897356" sldId="259"/>
            <ac:spMk id="107" creationId="{76FF03EB-E865-46A9-85B4-95598E9C0B0A}"/>
          </ac:spMkLst>
        </pc:spChg>
        <pc:spChg chg="add del mod">
          <ac:chgData name="mohammad Hosseinabady" userId="6cd969f51f917c9e" providerId="LiveId" clId="{61B92799-7A46-4B34-9A7A-19699DCCFA99}" dt="2022-01-16T08:23:42.963" v="391" actId="478"/>
          <ac:spMkLst>
            <pc:docMk/>
            <pc:sldMk cId="1409897356" sldId="259"/>
            <ac:spMk id="109" creationId="{DAF29A8D-B15B-4A0A-9534-F72FB528F68F}"/>
          </ac:spMkLst>
        </pc:spChg>
        <pc:spChg chg="add mod">
          <ac:chgData name="mohammad Hosseinabady" userId="6cd969f51f917c9e" providerId="LiveId" clId="{61B92799-7A46-4B34-9A7A-19699DCCFA99}" dt="2022-01-16T08:34:26.588" v="436" actId="1076"/>
          <ac:spMkLst>
            <pc:docMk/>
            <pc:sldMk cId="1409897356" sldId="259"/>
            <ac:spMk id="113" creationId="{CF1BBB09-E10B-47F6-93F8-3497871A1B11}"/>
          </ac:spMkLst>
        </pc:spChg>
        <pc:spChg chg="add mod">
          <ac:chgData name="mohammad Hosseinabady" userId="6cd969f51f917c9e" providerId="LiveId" clId="{61B92799-7A46-4B34-9A7A-19699DCCFA99}" dt="2022-01-16T08:34:28.677" v="437" actId="1076"/>
          <ac:spMkLst>
            <pc:docMk/>
            <pc:sldMk cId="1409897356" sldId="259"/>
            <ac:spMk id="114" creationId="{EBF05A78-00C9-444F-8E3B-311463C49602}"/>
          </ac:spMkLst>
        </pc:spChg>
        <pc:spChg chg="add mod">
          <ac:chgData name="mohammad Hosseinabady" userId="6cd969f51f917c9e" providerId="LiveId" clId="{61B92799-7A46-4B34-9A7A-19699DCCFA99}" dt="2022-01-16T08:23:56.168" v="400" actId="1076"/>
          <ac:spMkLst>
            <pc:docMk/>
            <pc:sldMk cId="1409897356" sldId="259"/>
            <ac:spMk id="115" creationId="{1EBD7E37-9C1F-4358-BB13-B0B63B8CEB6E}"/>
          </ac:spMkLst>
        </pc:spChg>
        <pc:spChg chg="add mod">
          <ac:chgData name="mohammad Hosseinabady" userId="6cd969f51f917c9e" providerId="LiveId" clId="{61B92799-7A46-4B34-9A7A-19699DCCFA99}" dt="2022-01-16T08:36:46.179" v="470" actId="20577"/>
          <ac:spMkLst>
            <pc:docMk/>
            <pc:sldMk cId="1409897356" sldId="259"/>
            <ac:spMk id="116" creationId="{962EFB31-9F77-4A2B-A8EE-C514B46A305A}"/>
          </ac:spMkLst>
        </pc:spChg>
        <pc:spChg chg="add mod">
          <ac:chgData name="mohammad Hosseinabady" userId="6cd969f51f917c9e" providerId="LiveId" clId="{61B92799-7A46-4B34-9A7A-19699DCCFA99}" dt="2022-01-16T08:36:49.634" v="472" actId="20577"/>
          <ac:spMkLst>
            <pc:docMk/>
            <pc:sldMk cId="1409897356" sldId="259"/>
            <ac:spMk id="117" creationId="{F3D309FA-DD22-4AFE-9FFD-1F05D7999A87}"/>
          </ac:spMkLst>
        </pc:spChg>
        <pc:spChg chg="add mod">
          <ac:chgData name="mohammad Hosseinabady" userId="6cd969f51f917c9e" providerId="LiveId" clId="{61B92799-7A46-4B34-9A7A-19699DCCFA99}" dt="2022-01-16T08:24:04.212" v="406" actId="1076"/>
          <ac:spMkLst>
            <pc:docMk/>
            <pc:sldMk cId="1409897356" sldId="259"/>
            <ac:spMk id="118" creationId="{FDEC9D04-FBBF-46A6-87A7-B3FB2E8B10FF}"/>
          </ac:spMkLst>
        </pc:spChg>
        <pc:spChg chg="add mod">
          <ac:chgData name="mohammad Hosseinabady" userId="6cd969f51f917c9e" providerId="LiveId" clId="{61B92799-7A46-4B34-9A7A-19699DCCFA99}" dt="2022-01-16T08:34:32.524" v="438" actId="1076"/>
          <ac:spMkLst>
            <pc:docMk/>
            <pc:sldMk cId="1409897356" sldId="259"/>
            <ac:spMk id="119" creationId="{3A6C158C-A646-449B-9D09-DF8696756A80}"/>
          </ac:spMkLst>
        </pc:spChg>
        <pc:spChg chg="add mod">
          <ac:chgData name="mohammad Hosseinabady" userId="6cd969f51f917c9e" providerId="LiveId" clId="{61B92799-7A46-4B34-9A7A-19699DCCFA99}" dt="2022-01-16T08:36:07.706" v="468" actId="20577"/>
          <ac:spMkLst>
            <pc:docMk/>
            <pc:sldMk cId="1409897356" sldId="259"/>
            <ac:spMk id="120" creationId="{FE89AEDD-A6CA-439E-B3E8-7F434E21C486}"/>
          </ac:spMkLst>
        </pc:spChg>
        <pc:spChg chg="add mod">
          <ac:chgData name="mohammad Hosseinabady" userId="6cd969f51f917c9e" providerId="LiveId" clId="{61B92799-7A46-4B34-9A7A-19699DCCFA99}" dt="2022-01-16T08:35:41.808" v="467" actId="1076"/>
          <ac:spMkLst>
            <pc:docMk/>
            <pc:sldMk cId="1409897356" sldId="259"/>
            <ac:spMk id="121" creationId="{F94D3713-1A40-45FA-B22A-8BD3A40A6A85}"/>
          </ac:spMkLst>
        </pc:spChg>
        <pc:spChg chg="add mod">
          <ac:chgData name="mohammad Hosseinabady" userId="6cd969f51f917c9e" providerId="LiveId" clId="{61B92799-7A46-4B34-9A7A-19699DCCFA99}" dt="2022-01-16T08:36:53.747" v="474" actId="20577"/>
          <ac:spMkLst>
            <pc:docMk/>
            <pc:sldMk cId="1409897356" sldId="259"/>
            <ac:spMk id="122" creationId="{5A338BCD-1314-4109-A6D6-071CB2643BE9}"/>
          </ac:spMkLst>
        </pc:spChg>
        <pc:spChg chg="add mod">
          <ac:chgData name="mohammad Hosseinabady" userId="6cd969f51f917c9e" providerId="LiveId" clId="{61B92799-7A46-4B34-9A7A-19699DCCFA99}" dt="2022-01-16T08:36:57.250" v="476" actId="20577"/>
          <ac:spMkLst>
            <pc:docMk/>
            <pc:sldMk cId="1409897356" sldId="259"/>
            <ac:spMk id="123" creationId="{FA027B7A-8B27-40A3-AB6A-D4653F47451A}"/>
          </ac:spMkLst>
        </pc:spChg>
        <pc:grpChg chg="add mod">
          <ac:chgData name="mohammad Hosseinabady" userId="6cd969f51f917c9e" providerId="LiveId" clId="{61B92799-7A46-4B34-9A7A-19699DCCFA99}" dt="2022-01-16T08:21:25.025" v="345" actId="1076"/>
          <ac:grpSpMkLst>
            <pc:docMk/>
            <pc:sldMk cId="1409897356" sldId="259"/>
            <ac:grpSpMk id="23" creationId="{6ED6CDA5-B24B-436E-B7AA-95D1431865A0}"/>
          </ac:grpSpMkLst>
        </pc:grpChg>
        <pc:grpChg chg="add mod">
          <ac:chgData name="mohammad Hosseinabady" userId="6cd969f51f917c9e" providerId="LiveId" clId="{61B92799-7A46-4B34-9A7A-19699DCCFA99}" dt="2022-01-16T08:21:25.025" v="345" actId="1076"/>
          <ac:grpSpMkLst>
            <pc:docMk/>
            <pc:sldMk cId="1409897356" sldId="259"/>
            <ac:grpSpMk id="24" creationId="{85AFEBAB-0957-43B7-A88E-481AA564B6A0}"/>
          </ac:grpSpMkLst>
        </pc:grpChg>
        <pc:grpChg chg="add mod">
          <ac:chgData name="mohammad Hosseinabady" userId="6cd969f51f917c9e" providerId="LiveId" clId="{61B92799-7A46-4B34-9A7A-19699DCCFA99}" dt="2022-01-16T08:21:25.025" v="345" actId="1076"/>
          <ac:grpSpMkLst>
            <pc:docMk/>
            <pc:sldMk cId="1409897356" sldId="259"/>
            <ac:grpSpMk id="35" creationId="{5F0FE6B6-28F6-44AF-849D-D59A296C916D}"/>
          </ac:grpSpMkLst>
        </pc:grpChg>
        <pc:grpChg chg="add mod">
          <ac:chgData name="mohammad Hosseinabady" userId="6cd969f51f917c9e" providerId="LiveId" clId="{61B92799-7A46-4B34-9A7A-19699DCCFA99}" dt="2022-01-16T08:21:31.321" v="346" actId="1076"/>
          <ac:grpSpMkLst>
            <pc:docMk/>
            <pc:sldMk cId="1409897356" sldId="259"/>
            <ac:grpSpMk id="56" creationId="{46C3070A-5530-484A-9B43-5EB296B527B8}"/>
          </ac:grpSpMkLst>
        </pc:grpChg>
        <pc:grpChg chg="add mod">
          <ac:chgData name="mohammad Hosseinabady" userId="6cd969f51f917c9e" providerId="LiveId" clId="{61B92799-7A46-4B34-9A7A-19699DCCFA99}" dt="2022-01-16T08:21:31.321" v="346" actId="1076"/>
          <ac:grpSpMkLst>
            <pc:docMk/>
            <pc:sldMk cId="1409897356" sldId="259"/>
            <ac:grpSpMk id="67" creationId="{7C250A3A-F25E-44B8-806E-210FE9B11A3A}"/>
          </ac:grpSpMkLst>
        </pc:grpChg>
        <pc:grpChg chg="add mod">
          <ac:chgData name="mohammad Hosseinabady" userId="6cd969f51f917c9e" providerId="LiveId" clId="{61B92799-7A46-4B34-9A7A-19699DCCFA99}" dt="2022-01-16T08:21:31.321" v="346" actId="1076"/>
          <ac:grpSpMkLst>
            <pc:docMk/>
            <pc:sldMk cId="1409897356" sldId="259"/>
            <ac:grpSpMk id="78" creationId="{F2034A58-7C2B-44C1-A79F-1134B683DB09}"/>
          </ac:grpSpMkLst>
        </pc:grp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7" creationId="{C20EFB0A-AA63-44F7-B2C2-ED4C552EE7C9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8" creationId="{69790D29-1F7C-46B2-9C5A-B549F4D2180E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9" creationId="{C4B52C80-A248-42BC-BF4A-8E7A214779CC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3" creationId="{113F0023-AF60-4E7C-ACEA-12CB681BE7EA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4" creationId="{773484BE-38BD-4B1C-BA7F-D8EFDC89A033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5" creationId="{B8C74364-825C-4D5B-917C-BDACDCE2A9DC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6" creationId="{67DCAB0F-7C1A-4821-A400-9A322F3D8520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17" creationId="{19F6C426-D2BA-4970-94A8-33643A683C03}"/>
          </ac:cxnSpMkLst>
        </pc:cxnChg>
        <pc:cxnChg chg="add del mod">
          <ac:chgData name="mohammad Hosseinabady" userId="6cd969f51f917c9e" providerId="LiveId" clId="{61B92799-7A46-4B34-9A7A-19699DCCFA99}" dt="2022-01-16T08:05:44.434" v="212" actId="478"/>
          <ac:cxnSpMkLst>
            <pc:docMk/>
            <pc:sldMk cId="1409897356" sldId="259"/>
            <ac:cxnSpMk id="18" creationId="{BE20FF20-C2CB-44B9-92E5-3334A9508078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20" creationId="{05D2D6F6-A3A9-4CC8-961D-519BFEF6417B}"/>
          </ac:cxnSpMkLst>
        </pc:cxnChg>
        <pc:cxnChg chg="add mod">
          <ac:chgData name="mohammad Hosseinabady" userId="6cd969f51f917c9e" providerId="LiveId" clId="{61B92799-7A46-4B34-9A7A-19699DCCFA99}" dt="2022-01-16T08:06:37.516" v="229" actId="208"/>
          <ac:cxnSpMkLst>
            <pc:docMk/>
            <pc:sldMk cId="1409897356" sldId="259"/>
            <ac:cxnSpMk id="21" creationId="{E2C7A032-54B8-4096-A73C-3B41077B7B32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5" creationId="{0F5EB324-EDA2-4D45-85AA-1D9E8D5A3366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6" creationId="{90AF6E0E-52B1-4B82-BB1C-AA2EE713CD75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7" creationId="{CEF15260-5E53-4A89-8FE2-DA350334A374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8" creationId="{DBF53018-EDB7-47CB-9204-D91A2A6B60F0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29" creationId="{0E1CBC66-B685-47C7-95EC-9F944927FD26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0" creationId="{A1ED02B0-CD0D-4BFD-8CB2-8DE27BCC5F7E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1" creationId="{2F233A66-41EA-42C9-8F79-A0421E7B429C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2" creationId="{0D1E1BED-B38E-407E-AFB0-807FBFEB2DDC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3" creationId="{2DDC27A1-D98C-48E1-99C6-C21F006CC2DD}"/>
          </ac:cxnSpMkLst>
        </pc:cxnChg>
        <pc:cxnChg chg="mod">
          <ac:chgData name="mohammad Hosseinabady" userId="6cd969f51f917c9e" providerId="LiveId" clId="{61B92799-7A46-4B34-9A7A-19699DCCFA99}" dt="2022-01-16T08:06:40.861" v="230"/>
          <ac:cxnSpMkLst>
            <pc:docMk/>
            <pc:sldMk cId="1409897356" sldId="259"/>
            <ac:cxnSpMk id="34" creationId="{65C6E3F4-7010-448C-8842-72D35EE3740F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36" creationId="{B76A6D98-D486-4152-A198-F7DBDB79BA29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37" creationId="{A4D9B996-0B83-4E2F-831E-29DD3D5592A2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38" creationId="{F32252B6-AA3E-463D-BB3C-939FA04DBC39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39" creationId="{0A35E1AD-D311-450A-90A7-4395BA7D59D8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0" creationId="{62A7F85A-217A-4745-B790-7A03DE5200C0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1" creationId="{CFC3AA55-EE49-461C-9226-5C2A0779C453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2" creationId="{DD649D85-37F8-4846-B4E0-3D2454720931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3" creationId="{92B55C6F-CCCD-4856-8174-857D4E3199B7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4" creationId="{F0B618B5-16B1-4C32-8063-75579DFA2467}"/>
          </ac:cxnSpMkLst>
        </pc:cxnChg>
        <pc:cxnChg chg="mod">
          <ac:chgData name="mohammad Hosseinabady" userId="6cd969f51f917c9e" providerId="LiveId" clId="{61B92799-7A46-4B34-9A7A-19699DCCFA99}" dt="2022-01-16T08:06:49.692" v="234"/>
          <ac:cxnSpMkLst>
            <pc:docMk/>
            <pc:sldMk cId="1409897356" sldId="259"/>
            <ac:cxnSpMk id="45" creationId="{E59FA020-37FF-4BDD-B3B7-0C85F6B5D01B}"/>
          </ac:cxnSpMkLst>
        </pc:cxnChg>
        <pc:cxnChg chg="add mod">
          <ac:chgData name="mohammad Hosseinabady" userId="6cd969f51f917c9e" providerId="LiveId" clId="{61B92799-7A46-4B34-9A7A-19699DCCFA99}" dt="2022-01-16T08:21:25.025" v="345" actId="1076"/>
          <ac:cxnSpMkLst>
            <pc:docMk/>
            <pc:sldMk cId="1409897356" sldId="259"/>
            <ac:cxnSpMk id="47" creationId="{F5AFA0C0-61F7-4905-A043-0842B91A529C}"/>
          </ac:cxnSpMkLst>
        </pc:cxnChg>
        <pc:cxnChg chg="add mod">
          <ac:chgData name="mohammad Hosseinabady" userId="6cd969f51f917c9e" providerId="LiveId" clId="{61B92799-7A46-4B34-9A7A-19699DCCFA99}" dt="2022-01-16T08:21:25.025" v="345" actId="1076"/>
          <ac:cxnSpMkLst>
            <pc:docMk/>
            <pc:sldMk cId="1409897356" sldId="259"/>
            <ac:cxnSpMk id="48" creationId="{0BB22DF9-8653-46B3-A96E-B20D67B1D470}"/>
          </ac:cxnSpMkLst>
        </pc:cxnChg>
        <pc:cxnChg chg="add mod">
          <ac:chgData name="mohammad Hosseinabady" userId="6cd969f51f917c9e" providerId="LiveId" clId="{61B92799-7A46-4B34-9A7A-19699DCCFA99}" dt="2022-01-16T08:21:25.025" v="345" actId="1076"/>
          <ac:cxnSpMkLst>
            <pc:docMk/>
            <pc:sldMk cId="1409897356" sldId="259"/>
            <ac:cxnSpMk id="53" creationId="{3C1184DC-07F9-4BA9-AA12-8501AEA1E3DE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57" creationId="{3EF66B8A-0B8C-4C73-AAB1-880092B50CB6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58" creationId="{81B11C5B-8A36-48E2-B8C3-BC4DA6FEC55F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59" creationId="{F9630CE1-728E-469A-BC37-76747EDFCAF7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0" creationId="{55A495F4-1E53-45EA-A3F7-06DA0990C4CF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1" creationId="{4F73949F-8B13-4457-9F54-13D43FF3103C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2" creationId="{1624D39B-278D-42A3-A05C-26D9E53DB249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3" creationId="{1D58774F-00AE-48F5-9ACC-0C659897323A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4" creationId="{8EB4B38E-9485-4706-AE15-8FF0CBC09969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5" creationId="{9DC3B9F0-90FE-4B8B-871F-6EC72D050AF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6" creationId="{7D19FCC1-648B-4DE1-9D3E-D7BDB3A9F4EE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8" creationId="{F0A69E72-96CE-45F5-9C17-CCF723F36237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69" creationId="{D0AF0105-E699-4FEC-8E33-18699372E48A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0" creationId="{69F93326-307D-4CE0-915E-50CB203E5605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1" creationId="{2809704D-10AE-404B-B1AD-157464763542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2" creationId="{F1130B14-1A9B-4CBE-BBC7-33AAF561405C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3" creationId="{6304C095-5746-4B10-9FC0-A4A41AC2DD1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4" creationId="{03326C67-882E-4C24-ACF2-04D92A35E58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5" creationId="{8799D940-3750-46C1-ADB8-C3803FEDB905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6" creationId="{B42093EB-25DF-4F59-A849-5FCBC4468987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7" creationId="{8D3655CF-63FD-403D-A1DF-4F6CACDBE880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79" creationId="{C2B503C3-754A-4089-954E-51C440A37BC6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0" creationId="{F187E1CF-F591-4E1F-9480-74EF90E1B827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1" creationId="{F6DD7334-55A9-495C-8223-37C0AF29E52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2" creationId="{A4017206-6695-42D8-A4DE-DBF67AC8399A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3" creationId="{416547EA-F920-40BD-AAF4-E56F860A424D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4" creationId="{E0056F89-6C41-4308-9809-E58B55FD8379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5" creationId="{32C9763B-1E95-4B76-BC78-F9C3BFE620E2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6" creationId="{64240464-80B2-427B-89FF-012BA8840E7A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7" creationId="{BD81E57C-7E60-4485-A4D1-FB5A4C44808F}"/>
          </ac:cxnSpMkLst>
        </pc:cxnChg>
        <pc:cxnChg chg="mod">
          <ac:chgData name="mohammad Hosseinabady" userId="6cd969f51f917c9e" providerId="LiveId" clId="{61B92799-7A46-4B34-9A7A-19699DCCFA99}" dt="2022-01-16T08:14:39.805" v="264"/>
          <ac:cxnSpMkLst>
            <pc:docMk/>
            <pc:sldMk cId="1409897356" sldId="259"/>
            <ac:cxnSpMk id="88" creationId="{7C749D22-FF70-4EC1-BAD6-3C382D7B76BA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89" creationId="{E4020584-8162-4F12-8768-4849233E406A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90" creationId="{4EA4861C-3274-44E3-B550-28FA89C64A91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94" creationId="{A5270443-B34D-43BF-8DB5-38052E1657F3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99" creationId="{A102E932-9029-49E4-9340-5A08E498A08E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100" creationId="{E6A5A2F2-1C8A-4A7B-A6D5-A75B3A3CA994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103" creationId="{45F1E050-63BD-4188-82A2-F0993ECF7870}"/>
          </ac:cxnSpMkLst>
        </pc:cxnChg>
        <pc:cxnChg chg="add mod">
          <ac:chgData name="mohammad Hosseinabady" userId="6cd969f51f917c9e" providerId="LiveId" clId="{61B92799-7A46-4B34-9A7A-19699DCCFA99}" dt="2022-01-16T08:21:31.321" v="346" actId="1076"/>
          <ac:cxnSpMkLst>
            <pc:docMk/>
            <pc:sldMk cId="1409897356" sldId="259"/>
            <ac:cxnSpMk id="108" creationId="{0C5D6AE9-EFD4-468A-92F8-ED7F83FFFFE4}"/>
          </ac:cxnSpMkLst>
        </pc:cxnChg>
      </pc:sldChg>
      <pc:sldChg chg="addSp delSp modSp new mod modAnim">
        <pc:chgData name="mohammad Hosseinabady" userId="6cd969f51f917c9e" providerId="LiveId" clId="{61B92799-7A46-4B34-9A7A-19699DCCFA99}" dt="2022-01-16T09:37:02.222" v="712"/>
        <pc:sldMkLst>
          <pc:docMk/>
          <pc:sldMk cId="4085099428" sldId="260"/>
        </pc:sldMkLst>
        <pc:spChg chg="mod">
          <ac:chgData name="mohammad Hosseinabady" userId="6cd969f51f917c9e" providerId="LiveId" clId="{61B92799-7A46-4B34-9A7A-19699DCCFA99}" dt="2022-01-16T09:02:19.230" v="511" actId="20577"/>
          <ac:spMkLst>
            <pc:docMk/>
            <pc:sldMk cId="4085099428" sldId="260"/>
            <ac:spMk id="2" creationId="{7D4B4045-3737-405F-A26E-9CC92262BB7E}"/>
          </ac:spMkLst>
        </pc:spChg>
        <pc:spChg chg="del mod">
          <ac:chgData name="mohammad Hosseinabady" userId="6cd969f51f917c9e" providerId="LiveId" clId="{61B92799-7A46-4B34-9A7A-19699DCCFA99}" dt="2022-01-16T09:01:56.095" v="482" actId="478"/>
          <ac:spMkLst>
            <pc:docMk/>
            <pc:sldMk cId="4085099428" sldId="260"/>
            <ac:spMk id="3" creationId="{0EB9B951-EEA3-4D43-933A-610945047D8D}"/>
          </ac:spMkLst>
        </pc:spChg>
        <pc:spChg chg="add mod">
          <ac:chgData name="mohammad Hosseinabady" userId="6cd969f51f917c9e" providerId="LiveId" clId="{61B92799-7A46-4B34-9A7A-19699DCCFA99}" dt="2022-01-16T09:34:42.298" v="687" actId="207"/>
          <ac:spMkLst>
            <pc:docMk/>
            <pc:sldMk cId="4085099428" sldId="260"/>
            <ac:spMk id="4" creationId="{5178632A-59AA-4FF6-882C-13FB9B83ED76}"/>
          </ac:spMkLst>
        </pc:spChg>
        <pc:spChg chg="add mod">
          <ac:chgData name="mohammad Hosseinabady" userId="6cd969f51f917c9e" providerId="LiveId" clId="{61B92799-7A46-4B34-9A7A-19699DCCFA99}" dt="2022-01-16T09:36:25.548" v="701" actId="164"/>
          <ac:spMkLst>
            <pc:docMk/>
            <pc:sldMk cId="4085099428" sldId="260"/>
            <ac:spMk id="7" creationId="{182D8B47-C51C-496C-B2C2-8EE748D5A8C1}"/>
          </ac:spMkLst>
        </pc:spChg>
        <pc:spChg chg="add mod">
          <ac:chgData name="mohammad Hosseinabady" userId="6cd969f51f917c9e" providerId="LiveId" clId="{61B92799-7A46-4B34-9A7A-19699DCCFA99}" dt="2022-01-16T09:34:44.347" v="688" actId="1076"/>
          <ac:spMkLst>
            <pc:docMk/>
            <pc:sldMk cId="4085099428" sldId="260"/>
            <ac:spMk id="8" creationId="{0B318B33-66DC-4706-A89D-F1B8DF8EF940}"/>
          </ac:spMkLst>
        </pc:spChg>
        <pc:spChg chg="add mod">
          <ac:chgData name="mohammad Hosseinabady" userId="6cd969f51f917c9e" providerId="LiveId" clId="{61B92799-7A46-4B34-9A7A-19699DCCFA99}" dt="2022-01-16T09:35:47.451" v="697" actId="1076"/>
          <ac:spMkLst>
            <pc:docMk/>
            <pc:sldMk cId="4085099428" sldId="260"/>
            <ac:spMk id="10" creationId="{FFDB68E0-54F9-466C-BB25-EFAE6E7F0052}"/>
          </ac:spMkLst>
        </pc:spChg>
        <pc:spChg chg="add mod">
          <ac:chgData name="mohammad Hosseinabady" userId="6cd969f51f917c9e" providerId="LiveId" clId="{61B92799-7A46-4B34-9A7A-19699DCCFA99}" dt="2022-01-16T09:35:44.614" v="696" actId="1076"/>
          <ac:spMkLst>
            <pc:docMk/>
            <pc:sldMk cId="4085099428" sldId="260"/>
            <ac:spMk id="12" creationId="{3D565D5A-3A30-4633-9AE4-8CF2AE59164A}"/>
          </ac:spMkLst>
        </pc:spChg>
        <pc:spChg chg="add mod">
          <ac:chgData name="mohammad Hosseinabady" userId="6cd969f51f917c9e" providerId="LiveId" clId="{61B92799-7A46-4B34-9A7A-19699DCCFA99}" dt="2022-01-16T09:36:12.043" v="700" actId="14100"/>
          <ac:spMkLst>
            <pc:docMk/>
            <pc:sldMk cId="4085099428" sldId="260"/>
            <ac:spMk id="14" creationId="{4E56B244-1E60-4418-85AB-406788C383AF}"/>
          </ac:spMkLst>
        </pc:spChg>
        <pc:grpChg chg="add mod">
          <ac:chgData name="mohammad Hosseinabady" userId="6cd969f51f917c9e" providerId="LiveId" clId="{61B92799-7A46-4B34-9A7A-19699DCCFA99}" dt="2022-01-16T09:36:25.548" v="701" actId="164"/>
          <ac:grpSpMkLst>
            <pc:docMk/>
            <pc:sldMk cId="4085099428" sldId="260"/>
            <ac:grpSpMk id="13" creationId="{FF4F3953-8010-49B0-8916-1A0B023AB2C9}"/>
          </ac:grpSpMkLst>
        </pc:grpChg>
        <pc:picChg chg="add mod">
          <ac:chgData name="mohammad Hosseinabady" userId="6cd969f51f917c9e" providerId="LiveId" clId="{61B92799-7A46-4B34-9A7A-19699DCCFA99}" dt="2022-01-16T09:36:25.548" v="701" actId="164"/>
          <ac:picMkLst>
            <pc:docMk/>
            <pc:sldMk cId="4085099428" sldId="260"/>
            <ac:picMk id="5" creationId="{17EA2383-B03E-4594-8166-0F2067FFC01B}"/>
          </ac:picMkLst>
        </pc:picChg>
        <pc:picChg chg="add del">
          <ac:chgData name="mohammad Hosseinabady" userId="6cd969f51f917c9e" providerId="LiveId" clId="{61B92799-7A46-4B34-9A7A-19699DCCFA99}" dt="2022-01-16T09:03:18.052" v="513" actId="21"/>
          <ac:picMkLst>
            <pc:docMk/>
            <pc:sldMk cId="4085099428" sldId="260"/>
            <ac:picMk id="2050" creationId="{DDD6E63F-ED37-400D-9E8F-5F26EBCE8F6F}"/>
          </ac:picMkLst>
        </pc:picChg>
        <pc:picChg chg="add mod">
          <ac:chgData name="mohammad Hosseinabady" userId="6cd969f51f917c9e" providerId="LiveId" clId="{61B92799-7A46-4B34-9A7A-19699DCCFA99}" dt="2022-01-16T09:34:14.370" v="654" actId="1076"/>
          <ac:picMkLst>
            <pc:docMk/>
            <pc:sldMk cId="4085099428" sldId="260"/>
            <ac:picMk id="2052" creationId="{925C2421-EF5B-402A-A1E8-20CE1EC3FFF4}"/>
          </ac:picMkLst>
        </pc:picChg>
      </pc:sldChg>
      <pc:sldChg chg="addSp delSp modSp new mod modAnim">
        <pc:chgData name="mohammad Hosseinabady" userId="6cd969f51f917c9e" providerId="LiveId" clId="{61B92799-7A46-4B34-9A7A-19699DCCFA99}" dt="2022-01-16T09:20:39.316" v="526" actId="1076"/>
        <pc:sldMkLst>
          <pc:docMk/>
          <pc:sldMk cId="4160720055" sldId="261"/>
        </pc:sldMkLst>
        <pc:spChg chg="del">
          <ac:chgData name="mohammad Hosseinabady" userId="6cd969f51f917c9e" providerId="LiveId" clId="{61B92799-7A46-4B34-9A7A-19699DCCFA99}" dt="2022-01-16T09:20:31.583" v="523" actId="478"/>
          <ac:spMkLst>
            <pc:docMk/>
            <pc:sldMk cId="4160720055" sldId="261"/>
            <ac:spMk id="2" creationId="{7ED358D0-7FEE-44F1-AE52-4B23A8DE785D}"/>
          </ac:spMkLst>
        </pc:spChg>
        <pc:spChg chg="del">
          <ac:chgData name="mohammad Hosseinabady" userId="6cd969f51f917c9e" providerId="LiveId" clId="{61B92799-7A46-4B34-9A7A-19699DCCFA99}" dt="2022-01-16T09:20:06.102" v="521"/>
          <ac:spMkLst>
            <pc:docMk/>
            <pc:sldMk cId="4160720055" sldId="261"/>
            <ac:spMk id="3" creationId="{9C933F27-59A4-4DA1-AA5C-CD47820BE7DB}"/>
          </ac:spMkLst>
        </pc:spChg>
        <pc:picChg chg="add mod">
          <ac:chgData name="mohammad Hosseinabady" userId="6cd969f51f917c9e" providerId="LiveId" clId="{61B92799-7A46-4B34-9A7A-19699DCCFA99}" dt="2022-01-16T09:20:39.316" v="526" actId="1076"/>
          <ac:picMkLst>
            <pc:docMk/>
            <pc:sldMk cId="4160720055" sldId="261"/>
            <ac:picMk id="4" creationId="{F79D31DF-9B37-49F6-BEE2-6221572603BF}"/>
          </ac:picMkLst>
        </pc:picChg>
      </pc:sldChg>
      <pc:sldChg chg="addSp modSp new mod">
        <pc:chgData name="mohammad Hosseinabady" userId="6cd969f51f917c9e" providerId="LiveId" clId="{61B92799-7A46-4B34-9A7A-19699DCCFA99}" dt="2022-01-16T09:29:53.854" v="653" actId="27022"/>
        <pc:sldMkLst>
          <pc:docMk/>
          <pc:sldMk cId="1611266227" sldId="262"/>
        </pc:sldMkLst>
        <pc:graphicFrameChg chg="add modGraphic">
          <ac:chgData name="mohammad Hosseinabady" userId="6cd969f51f917c9e" providerId="LiveId" clId="{61B92799-7A46-4B34-9A7A-19699DCCFA99}" dt="2022-01-16T09:29:53.854" v="653" actId="27022"/>
          <ac:graphicFrameMkLst>
            <pc:docMk/>
            <pc:sldMk cId="1611266227" sldId="262"/>
            <ac:graphicFrameMk id="5" creationId="{B2FE68C4-DDDA-4038-BDA6-2F620ABA6A1F}"/>
          </ac:graphicFrameMkLst>
        </pc:graphicFrameChg>
      </pc:sldChg>
      <pc:sldChg chg="modSp new del mod">
        <pc:chgData name="mohammad Hosseinabady" userId="6cd969f51f917c9e" providerId="LiveId" clId="{61B92799-7A46-4B34-9A7A-19699DCCFA99}" dt="2022-01-16T09:29:09.699" v="652" actId="47"/>
        <pc:sldMkLst>
          <pc:docMk/>
          <pc:sldMk cId="2555962681" sldId="262"/>
        </pc:sldMkLst>
        <pc:spChg chg="mod">
          <ac:chgData name="mohammad Hosseinabady" userId="6cd969f51f917c9e" providerId="LiveId" clId="{61B92799-7A46-4B34-9A7A-19699DCCFA99}" dt="2022-01-16T09:29:01.547" v="651" actId="20577"/>
          <ac:spMkLst>
            <pc:docMk/>
            <pc:sldMk cId="2555962681" sldId="262"/>
            <ac:spMk id="2" creationId="{FE2550AB-44D8-4545-8FF8-AAE7FCA0E2DD}"/>
          </ac:spMkLst>
        </pc:spChg>
      </pc:sldChg>
      <pc:sldChg chg="addSp delSp modSp add mod modAnim">
        <pc:chgData name="mohammad Hosseinabady" userId="6cd969f51f917c9e" providerId="LiveId" clId="{61B92799-7A46-4B34-9A7A-19699DCCFA99}" dt="2022-01-16T09:50:30.622" v="993"/>
        <pc:sldMkLst>
          <pc:docMk/>
          <pc:sldMk cId="3456551507" sldId="263"/>
        </pc:sldMkLst>
        <pc:spChg chg="add del">
          <ac:chgData name="mohammad Hosseinabady" userId="6cd969f51f917c9e" providerId="LiveId" clId="{61B92799-7A46-4B34-9A7A-19699DCCFA99}" dt="2022-01-16T09:38:34.094" v="733" actId="478"/>
          <ac:spMkLst>
            <pc:docMk/>
            <pc:sldMk cId="3456551507" sldId="263"/>
            <ac:spMk id="3" creationId="{E8E19B8A-0543-4A2D-8A28-03C4B1DCAD81}"/>
          </ac:spMkLst>
        </pc:spChg>
        <pc:spChg chg="add del">
          <ac:chgData name="mohammad Hosseinabady" userId="6cd969f51f917c9e" providerId="LiveId" clId="{61B92799-7A46-4B34-9A7A-19699DCCFA99}" dt="2022-01-16T09:37:25.596" v="716" actId="478"/>
          <ac:spMkLst>
            <pc:docMk/>
            <pc:sldMk cId="3456551507" sldId="263"/>
            <ac:spMk id="50" creationId="{76259FF5-03A4-40D8-9A2B-65C5BC6DEEE6}"/>
          </ac:spMkLst>
        </pc:spChg>
        <pc:spChg chg="add del">
          <ac:chgData name="mohammad Hosseinabady" userId="6cd969f51f917c9e" providerId="LiveId" clId="{61B92799-7A46-4B34-9A7A-19699DCCFA99}" dt="2022-01-16T09:37:25.596" v="716" actId="478"/>
          <ac:spMkLst>
            <pc:docMk/>
            <pc:sldMk cId="3456551507" sldId="263"/>
            <ac:spMk id="51" creationId="{B472B19D-6D70-4A76-B63A-05DF3B937BBC}"/>
          </ac:spMkLst>
        </pc:spChg>
        <pc:spChg chg="add del">
          <ac:chgData name="mohammad Hosseinabady" userId="6cd969f51f917c9e" providerId="LiveId" clId="{61B92799-7A46-4B34-9A7A-19699DCCFA99}" dt="2022-01-16T09:37:25.596" v="716" actId="478"/>
          <ac:spMkLst>
            <pc:docMk/>
            <pc:sldMk cId="3456551507" sldId="263"/>
            <ac:spMk id="52" creationId="{A9E48910-079F-41E1-B293-8F5BA97DE2B3}"/>
          </ac:spMkLst>
        </pc:spChg>
        <pc:spChg chg="add del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1" creationId="{792C0AFF-9413-445F-9863-D553E57FB347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2" creationId="{073E5BC2-6C33-410D-97C4-6BA7FB1A179F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3" creationId="{D75927B0-E637-4CB5-8301-6A82242989A2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5" creationId="{01394C01-1F44-419A-B67A-FBCC5616533D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6" creationId="{756AC3AE-A45D-4BEF-91FD-1FB9526A5BC3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97" creationId="{D3378D14-F5DB-4A52-80CA-5286E04D3686}"/>
          </ac:spMkLst>
        </pc:spChg>
        <pc:spChg chg="mod">
          <ac:chgData name="mohammad Hosseinabady" userId="6cd969f51f917c9e" providerId="LiveId" clId="{61B92799-7A46-4B34-9A7A-19699DCCFA99}" dt="2022-01-16T09:40:41.218" v="775" actId="1076"/>
          <ac:spMkLst>
            <pc:docMk/>
            <pc:sldMk cId="3456551507" sldId="263"/>
            <ac:spMk id="113" creationId="{CF1BBB09-E10B-47F6-93F8-3497871A1B11}"/>
          </ac:spMkLst>
        </pc:spChg>
        <pc:spChg chg="mod">
          <ac:chgData name="mohammad Hosseinabady" userId="6cd969f51f917c9e" providerId="LiveId" clId="{61B92799-7A46-4B34-9A7A-19699DCCFA99}" dt="2022-01-16T09:40:43.499" v="776" actId="1076"/>
          <ac:spMkLst>
            <pc:docMk/>
            <pc:sldMk cId="3456551507" sldId="263"/>
            <ac:spMk id="114" creationId="{EBF05A78-00C9-444F-8E3B-311463C49602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15" creationId="{1EBD7E37-9C1F-4358-BB13-B0B63B8CEB6E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16" creationId="{962EFB31-9F77-4A2B-A8EE-C514B46A305A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17" creationId="{F3D309FA-DD22-4AFE-9FFD-1F05D7999A87}"/>
          </ac:spMkLst>
        </pc:spChg>
        <pc:spChg chg="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18" creationId="{FDEC9D04-FBBF-46A6-87A7-B3FB2E8B10FF}"/>
          </ac:spMkLst>
        </pc:spChg>
        <pc:spChg chg="mod">
          <ac:chgData name="mohammad Hosseinabady" userId="6cd969f51f917c9e" providerId="LiveId" clId="{61B92799-7A46-4B34-9A7A-19699DCCFA99}" dt="2022-01-16T09:40:45.601" v="777" actId="1076"/>
          <ac:spMkLst>
            <pc:docMk/>
            <pc:sldMk cId="3456551507" sldId="263"/>
            <ac:spMk id="119" creationId="{3A6C158C-A646-449B-9D09-DF8696756A80}"/>
          </ac:spMkLst>
        </pc:spChg>
        <pc:spChg chg="mod">
          <ac:chgData name="mohammad Hosseinabady" userId="6cd969f51f917c9e" providerId="LiveId" clId="{61B92799-7A46-4B34-9A7A-19699DCCFA99}" dt="2022-01-16T09:40:48.245" v="778" actId="1076"/>
          <ac:spMkLst>
            <pc:docMk/>
            <pc:sldMk cId="3456551507" sldId="263"/>
            <ac:spMk id="120" creationId="{FE89AEDD-A6CA-439E-B3E8-7F434E21C486}"/>
          </ac:spMkLst>
        </pc:spChg>
        <pc:spChg chg="del mod">
          <ac:chgData name="mohammad Hosseinabady" userId="6cd969f51f917c9e" providerId="LiveId" clId="{61B92799-7A46-4B34-9A7A-19699DCCFA99}" dt="2022-01-16T09:40:52.683" v="780" actId="478"/>
          <ac:spMkLst>
            <pc:docMk/>
            <pc:sldMk cId="3456551507" sldId="263"/>
            <ac:spMk id="121" creationId="{F94D3713-1A40-45FA-B22A-8BD3A40A6A85}"/>
          </ac:spMkLst>
        </pc:spChg>
        <pc:spChg chg="del mod">
          <ac:chgData name="mohammad Hosseinabady" userId="6cd969f51f917c9e" providerId="LiveId" clId="{61B92799-7A46-4B34-9A7A-19699DCCFA99}" dt="2022-01-16T09:40:52.683" v="780" actId="478"/>
          <ac:spMkLst>
            <pc:docMk/>
            <pc:sldMk cId="3456551507" sldId="263"/>
            <ac:spMk id="122" creationId="{5A338BCD-1314-4109-A6D6-071CB2643BE9}"/>
          </ac:spMkLst>
        </pc:spChg>
        <pc:spChg chg="del mod">
          <ac:chgData name="mohammad Hosseinabady" userId="6cd969f51f917c9e" providerId="LiveId" clId="{61B92799-7A46-4B34-9A7A-19699DCCFA99}" dt="2022-01-16T09:40:52.683" v="780" actId="478"/>
          <ac:spMkLst>
            <pc:docMk/>
            <pc:sldMk cId="3456551507" sldId="263"/>
            <ac:spMk id="123" creationId="{FA027B7A-8B27-40A3-AB6A-D4653F47451A}"/>
          </ac:spMkLst>
        </pc:spChg>
        <pc:spChg chg="add del mod">
          <ac:chgData name="mohammad Hosseinabady" userId="6cd969f51f917c9e" providerId="LiveId" clId="{61B92799-7A46-4B34-9A7A-19699DCCFA99}" dt="2022-01-16T09:37:56.250" v="726" actId="478"/>
          <ac:spMkLst>
            <pc:docMk/>
            <pc:sldMk cId="3456551507" sldId="263"/>
            <ac:spMk id="149" creationId="{CFD553FF-6643-415F-BC69-D42B974B8656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0" creationId="{DC079E5E-4D3B-4AF9-B01F-F20952D06586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2" creationId="{E44D16EA-29F8-42A2-95B2-59BB3A1246F3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3" creationId="{C20A020D-2242-405D-B41B-30F40AF21B25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4" creationId="{3B901D16-8DEB-4E1D-A55F-EF6722B411FB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59" creationId="{F2815BA0-2907-42D2-BA4D-586C83F27328}"/>
          </ac:spMkLst>
        </pc:spChg>
        <pc:spChg chg="add del mod">
          <ac:chgData name="mohammad Hosseinabady" userId="6cd969f51f917c9e" providerId="LiveId" clId="{61B92799-7A46-4B34-9A7A-19699DCCFA99}" dt="2022-01-16T09:37:51.387" v="721" actId="478"/>
          <ac:spMkLst>
            <pc:docMk/>
            <pc:sldMk cId="3456551507" sldId="263"/>
            <ac:spMk id="160" creationId="{1FC6054D-930F-46AF-9CA2-3832EF34CCEB}"/>
          </ac:spMkLst>
        </pc:spChg>
        <pc:spChg chg="add del mod">
          <ac:chgData name="mohammad Hosseinabady" userId="6cd969f51f917c9e" providerId="LiveId" clId="{61B92799-7A46-4B34-9A7A-19699DCCFA99}" dt="2022-01-16T09:37:54.619" v="724" actId="478"/>
          <ac:spMkLst>
            <pc:docMk/>
            <pc:sldMk cId="3456551507" sldId="263"/>
            <ac:spMk id="161" creationId="{FA538123-9A0B-4842-AFF3-A568F978EA08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62" creationId="{0F7A04E4-5847-4CE6-AEC7-2E6540D25A8C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74" creationId="{56AD05B6-4A9A-43BD-96AC-3FA9D3561601}"/>
          </ac:spMkLst>
        </pc:spChg>
        <pc:spChg chg="add mod">
          <ac:chgData name="mohammad Hosseinabady" userId="6cd969f51f917c9e" providerId="LiveId" clId="{61B92799-7A46-4B34-9A7A-19699DCCFA99}" dt="2022-01-16T09:40:34.908" v="774" actId="1076"/>
          <ac:spMkLst>
            <pc:docMk/>
            <pc:sldMk cId="3456551507" sldId="263"/>
            <ac:spMk id="188" creationId="{87BA6BC3-3F2F-465E-B223-8C054F66D3AE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0" creationId="{3078EC22-7B88-4A99-A7BE-7111B3F57E90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1" creationId="{45505F26-B705-41DF-B41A-614C59F297F9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2" creationId="{93254571-F5F4-41AF-83F5-3537DC6D5214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5" creationId="{E8F02960-BC9E-4FCC-BD64-6D446BF91C49}"/>
          </ac:spMkLst>
        </pc:spChg>
        <pc:spChg chg="add mod">
          <ac:chgData name="mohammad Hosseinabady" userId="6cd969f51f917c9e" providerId="LiveId" clId="{61B92799-7A46-4B34-9A7A-19699DCCFA99}" dt="2022-01-16T09:40:32.084" v="773" actId="1076"/>
          <ac:spMkLst>
            <pc:docMk/>
            <pc:sldMk cId="3456551507" sldId="263"/>
            <ac:spMk id="196" creationId="{B5FE8979-4F85-476B-88A7-1D48D313A9A9}"/>
          </ac:spMkLst>
        </pc:spChg>
        <pc:spChg chg="add mod">
          <ac:chgData name="mohammad Hosseinabady" userId="6cd969f51f917c9e" providerId="LiveId" clId="{61B92799-7A46-4B34-9A7A-19699DCCFA99}" dt="2022-01-16T09:48:39.425" v="970" actId="16959"/>
          <ac:spMkLst>
            <pc:docMk/>
            <pc:sldMk cId="3456551507" sldId="263"/>
            <ac:spMk id="208" creationId="{1361DE43-9CF4-4EA5-A668-2ABD0C157BA0}"/>
          </ac:spMkLst>
        </pc:spChg>
        <pc:spChg chg="add del mod">
          <ac:chgData name="mohammad Hosseinabady" userId="6cd969f51f917c9e" providerId="LiveId" clId="{61B92799-7A46-4B34-9A7A-19699DCCFA99}" dt="2022-01-16T09:42:59.900" v="839" actId="478"/>
          <ac:spMkLst>
            <pc:docMk/>
            <pc:sldMk cId="3456551507" sldId="263"/>
            <ac:spMk id="209" creationId="{A963DC88-6691-462B-B148-CED37EE97CF3}"/>
          </ac:spMkLst>
        </pc:spChg>
        <pc:spChg chg="add mod">
          <ac:chgData name="mohammad Hosseinabady" userId="6cd969f51f917c9e" providerId="LiveId" clId="{61B92799-7A46-4B34-9A7A-19699DCCFA99}" dt="2022-01-16T09:48:25.288" v="968" actId="20577"/>
          <ac:spMkLst>
            <pc:docMk/>
            <pc:sldMk cId="3456551507" sldId="263"/>
            <ac:spMk id="210" creationId="{2657D134-6BCB-463A-8009-B7B2804AD7FC}"/>
          </ac:spMkLst>
        </pc:spChg>
        <pc:spChg chg="add mod">
          <ac:chgData name="mohammad Hosseinabady" userId="6cd969f51f917c9e" providerId="LiveId" clId="{61B92799-7A46-4B34-9A7A-19699DCCFA99}" dt="2022-01-16T09:48:20.737" v="966" actId="20577"/>
          <ac:spMkLst>
            <pc:docMk/>
            <pc:sldMk cId="3456551507" sldId="263"/>
            <ac:spMk id="211" creationId="{CC0666D8-04BE-478A-B321-59F70CAB0BDE}"/>
          </ac:spMkLst>
        </pc:spChg>
        <pc:spChg chg="add mod">
          <ac:chgData name="mohammad Hosseinabady" userId="6cd969f51f917c9e" providerId="LiveId" clId="{61B92799-7A46-4B34-9A7A-19699DCCFA99}" dt="2022-01-16T09:48:17.160" v="964" actId="20577"/>
          <ac:spMkLst>
            <pc:docMk/>
            <pc:sldMk cId="3456551507" sldId="263"/>
            <ac:spMk id="212" creationId="{36AB6295-9F74-4A37-A3A9-D2C37F34332B}"/>
          </ac:spMkLst>
        </pc:spChg>
        <pc:grpChg chg="add del">
          <ac:chgData name="mohammad Hosseinabady" userId="6cd969f51f917c9e" providerId="LiveId" clId="{61B92799-7A46-4B34-9A7A-19699DCCFA99}" dt="2022-01-16T09:37:25.596" v="716" actId="478"/>
          <ac:grpSpMkLst>
            <pc:docMk/>
            <pc:sldMk cId="3456551507" sldId="263"/>
            <ac:grpSpMk id="23" creationId="{6ED6CDA5-B24B-436E-B7AA-95D1431865A0}"/>
          </ac:grpSpMkLst>
        </pc:grpChg>
        <pc:grpChg chg="add del">
          <ac:chgData name="mohammad Hosseinabady" userId="6cd969f51f917c9e" providerId="LiveId" clId="{61B92799-7A46-4B34-9A7A-19699DCCFA99}" dt="2022-01-16T09:37:25.596" v="716" actId="478"/>
          <ac:grpSpMkLst>
            <pc:docMk/>
            <pc:sldMk cId="3456551507" sldId="263"/>
            <ac:grpSpMk id="24" creationId="{85AFEBAB-0957-43B7-A88E-481AA564B6A0}"/>
          </ac:grpSpMkLst>
        </pc:grpChg>
        <pc:grpChg chg="add del">
          <ac:chgData name="mohammad Hosseinabady" userId="6cd969f51f917c9e" providerId="LiveId" clId="{61B92799-7A46-4B34-9A7A-19699DCCFA99}" dt="2022-01-16T09:37:25.596" v="716" actId="478"/>
          <ac:grpSpMkLst>
            <pc:docMk/>
            <pc:sldMk cId="3456551507" sldId="263"/>
            <ac:grpSpMk id="35" creationId="{5F0FE6B6-28F6-44AF-849D-D59A296C916D}"/>
          </ac:grpSpMkLst>
        </pc:grpChg>
        <pc:grpChg chg="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56" creationId="{46C3070A-5530-484A-9B43-5EB296B527B8}"/>
          </ac:grpSpMkLst>
        </pc:grpChg>
        <pc:grpChg chg="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67" creationId="{7C250A3A-F25E-44B8-806E-210FE9B11A3A}"/>
          </ac:grpSpMkLst>
        </pc:grpChg>
        <pc:grpChg chg="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78" creationId="{F2034A58-7C2B-44C1-A79F-1134B683DB09}"/>
          </ac:grpSpMkLst>
        </pc:grpChg>
        <pc:grpChg chg="add 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101" creationId="{DA289FF0-B075-494C-94F2-404C4C8CD96A}"/>
          </ac:grpSpMkLst>
        </pc:grpChg>
        <pc:grpChg chg="add del mod">
          <ac:chgData name="mohammad Hosseinabady" userId="6cd969f51f917c9e" providerId="LiveId" clId="{61B92799-7A46-4B34-9A7A-19699DCCFA99}" dt="2022-01-16T09:37:52.381" v="722" actId="478"/>
          <ac:grpSpMkLst>
            <pc:docMk/>
            <pc:sldMk cId="3456551507" sldId="263"/>
            <ac:grpSpMk id="125" creationId="{381F633E-8FF6-42BB-BCC0-B22A4469C7F7}"/>
          </ac:grpSpMkLst>
        </pc:grpChg>
        <pc:grpChg chg="add del mod">
          <ac:chgData name="mohammad Hosseinabady" userId="6cd969f51f917c9e" providerId="LiveId" clId="{61B92799-7A46-4B34-9A7A-19699DCCFA99}" dt="2022-01-16T09:38:10.972" v="731" actId="478"/>
          <ac:grpSpMkLst>
            <pc:docMk/>
            <pc:sldMk cId="3456551507" sldId="263"/>
            <ac:grpSpMk id="136" creationId="{A60C225A-76C6-4D27-B7B1-1AA2D37378F9}"/>
          </ac:grpSpMkLst>
        </pc:grpChg>
        <pc:grpChg chg="add 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163" creationId="{A101FEEC-4CFE-4766-8A82-590195438BFD}"/>
          </ac:grpSpMkLst>
        </pc:grpChg>
        <pc:grpChg chg="add del mod">
          <ac:chgData name="mohammad Hosseinabady" userId="6cd969f51f917c9e" providerId="LiveId" clId="{61B92799-7A46-4B34-9A7A-19699DCCFA99}" dt="2022-01-16T09:40:00.779" v="762" actId="478"/>
          <ac:grpSpMkLst>
            <pc:docMk/>
            <pc:sldMk cId="3456551507" sldId="263"/>
            <ac:grpSpMk id="175" creationId="{73E065E8-AA49-4CED-AE9E-17B39F43180F}"/>
          </ac:grpSpMkLst>
        </pc:grpChg>
        <pc:grpChg chg="add mod">
          <ac:chgData name="mohammad Hosseinabady" userId="6cd969f51f917c9e" providerId="LiveId" clId="{61B92799-7A46-4B34-9A7A-19699DCCFA99}" dt="2022-01-16T09:40:32.084" v="773" actId="1076"/>
          <ac:grpSpMkLst>
            <pc:docMk/>
            <pc:sldMk cId="3456551507" sldId="263"/>
            <ac:grpSpMk id="197" creationId="{EE348ABA-467C-43DD-B471-216A8A615B13}"/>
          </ac:grpSpMkLst>
        </pc:grpChg>
        <pc:cxnChg chg="add del">
          <ac:chgData name="mohammad Hosseinabady" userId="6cd969f51f917c9e" providerId="LiveId" clId="{61B92799-7A46-4B34-9A7A-19699DCCFA99}" dt="2022-01-16T09:37:25.596" v="716" actId="478"/>
          <ac:cxnSpMkLst>
            <pc:docMk/>
            <pc:sldMk cId="3456551507" sldId="263"/>
            <ac:cxnSpMk id="47" creationId="{F5AFA0C0-61F7-4905-A043-0842B91A529C}"/>
          </ac:cxnSpMkLst>
        </pc:cxnChg>
        <pc:cxnChg chg="add del">
          <ac:chgData name="mohammad Hosseinabady" userId="6cd969f51f917c9e" providerId="LiveId" clId="{61B92799-7A46-4B34-9A7A-19699DCCFA99}" dt="2022-01-16T09:37:25.596" v="716" actId="478"/>
          <ac:cxnSpMkLst>
            <pc:docMk/>
            <pc:sldMk cId="3456551507" sldId="263"/>
            <ac:cxnSpMk id="48" creationId="{0BB22DF9-8653-46B3-A96E-B20D67B1D470}"/>
          </ac:cxnSpMkLst>
        </pc:cxnChg>
        <pc:cxnChg chg="add del">
          <ac:chgData name="mohammad Hosseinabady" userId="6cd969f51f917c9e" providerId="LiveId" clId="{61B92799-7A46-4B34-9A7A-19699DCCFA99}" dt="2022-01-16T09:37:25.596" v="716" actId="478"/>
          <ac:cxnSpMkLst>
            <pc:docMk/>
            <pc:sldMk cId="3456551507" sldId="263"/>
            <ac:cxnSpMk id="53" creationId="{3C1184DC-07F9-4BA9-AA12-8501AEA1E3DE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89" creationId="{E4020584-8162-4F12-8768-4849233E406A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90" creationId="{4EA4861C-3274-44E3-B550-28FA89C64A91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94" creationId="{A5270443-B34D-43BF-8DB5-38052E1657F3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99" creationId="{A102E932-9029-49E4-9340-5A08E498A08E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00" creationId="{E6A5A2F2-1C8A-4A7B-A6D5-A75B3A3CA994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2" creationId="{3B4F7E07-524B-44ED-9100-8B38EEF5EF2C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03" creationId="{45F1E050-63BD-4188-82A2-F0993ECF7870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4" creationId="{EFBFCBD6-C913-4E06-BDB3-3F7CE80C4CC1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5" creationId="{1BFEBB07-3622-43D7-AFA1-2A4F1B5F2DD7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6" creationId="{E0E358DB-2D34-4AE8-A2F9-ABC9E123C67F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7" creationId="{0A1830AE-2943-4830-91BB-EED2781F9733}"/>
          </ac:cxnSpMkLst>
        </pc:cxnChg>
        <pc:cxnChg chg="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08" creationId="{0C5D6AE9-EFD4-468A-92F8-ED7F83FFFFE4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09" creationId="{F5748C57-27E6-465A-8855-9E81E0E35FF3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10" creationId="{7D4DDE8B-787D-427F-87D2-17F7E36EDD6F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11" creationId="{0FEBFED4-D6C0-47DD-A021-50146FF6AD7D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12" creationId="{C53BB7EF-E68D-4B69-B89C-D0846B202AC5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4" creationId="{3C448A55-46C8-4F9E-B11F-B481E45E15A3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6" creationId="{836A11B3-5DA4-4599-B670-F3BB9269E7BE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7" creationId="{2104D901-8CFF-45C3-A448-F3AE562738C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8" creationId="{73E19A41-9926-4C85-8160-7B106A32944F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29" creationId="{09C8C3FF-BDCC-4ACA-A5B2-E4CACBE0F11D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0" creationId="{2AA8BFDB-B98C-4B41-BC0F-261AB00F2F68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1" creationId="{13B85B16-A458-4BC6-85E2-15954E39947B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2" creationId="{7262928D-F19F-4626-BD5C-088076A1177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3" creationId="{06FFE6F1-EF54-4145-9ACD-478231B6E720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4" creationId="{917F82F0-BB2A-4325-9D14-CEA3E5F68C30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5" creationId="{E0762C28-B7B3-46D7-A398-196AACA6797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7" creationId="{01A5476D-BEDA-4D4D-B188-654327E3B36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8" creationId="{DEAC6439-29AF-4625-89BB-F82B1AF1D5D9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39" creationId="{75D2731B-12AB-4A58-B9FB-E886CE43F10E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0" creationId="{748A785F-D910-45DC-A5A1-EB3802B5B8AD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1" creationId="{7BFFBA4F-5261-4C95-B262-A156A8D2B008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2" creationId="{E65ADA57-4F3F-44E1-9AC5-CCB68A58F588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3" creationId="{B23A7F9C-F255-4DF4-8B46-343EE677C15A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4" creationId="{1EE4D438-7667-4DAA-B594-3C816DD3D476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5" creationId="{CEC4EE9F-D6B3-48B2-9502-87955DA5A1D7}"/>
          </ac:cxnSpMkLst>
        </pc:cxnChg>
        <pc:cxnChg chg="mod">
          <ac:chgData name="mohammad Hosseinabady" userId="6cd969f51f917c9e" providerId="LiveId" clId="{61B92799-7A46-4B34-9A7A-19699DCCFA99}" dt="2022-01-16T09:37:44.493" v="719"/>
          <ac:cxnSpMkLst>
            <pc:docMk/>
            <pc:sldMk cId="3456551507" sldId="263"/>
            <ac:cxnSpMk id="146" creationId="{7266C554-27FB-4A64-9B32-4A16219532E1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47" creationId="{3A6CE6A8-FC6F-4D40-991E-EC049215F108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48" creationId="{DA05710D-F48A-4C6E-9EAD-77AA97E57F03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51" creationId="{1D6E34BC-F0E5-4799-8629-3C0C4802F01D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55" creationId="{EEB4F499-F168-4210-AC49-D90EFCA7B475}"/>
          </ac:cxnSpMkLst>
        </pc:cxnChg>
        <pc:cxnChg chg="add del mod">
          <ac:chgData name="mohammad Hosseinabady" userId="6cd969f51f917c9e" providerId="LiveId" clId="{61B92799-7A46-4B34-9A7A-19699DCCFA99}" dt="2022-01-16T09:37:53.147" v="723" actId="478"/>
          <ac:cxnSpMkLst>
            <pc:docMk/>
            <pc:sldMk cId="3456551507" sldId="263"/>
            <ac:cxnSpMk id="156" creationId="{D8FCA79B-E3C8-4C39-A8E7-25D98E3E9360}"/>
          </ac:cxnSpMkLst>
        </pc:cxnChg>
        <pc:cxnChg chg="add del mod">
          <ac:chgData name="mohammad Hosseinabady" userId="6cd969f51f917c9e" providerId="LiveId" clId="{61B92799-7A46-4B34-9A7A-19699DCCFA99}" dt="2022-01-16T09:37:55.258" v="725" actId="478"/>
          <ac:cxnSpMkLst>
            <pc:docMk/>
            <pc:sldMk cId="3456551507" sldId="263"/>
            <ac:cxnSpMk id="157" creationId="{D2D4E83B-5AA6-49A1-85DA-50679DB19520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58" creationId="{432C8860-E11B-461F-9B35-5CB8C170EF92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4" creationId="{7BB4006D-441E-46A4-ADE1-95D22DCABD15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5" creationId="{42D1957B-2F2D-4E12-B756-66CF37D0DEA6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6" creationId="{C5DD2498-71BD-427E-BD7B-9F0CF9D2DCEE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7" creationId="{BA8CE5FE-6B1E-4192-9F7A-B7406E6A4F8A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8" creationId="{DD2AF59A-A15C-4EBF-90D9-227641BCC2D5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69" creationId="{9A71C077-6A29-4D61-9230-C21526F8B766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70" creationId="{10CCBD92-3B5B-43D3-9785-B48AA4642F95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71" creationId="{E5D4FEF5-6C01-4C22-8CB4-4B7D81AAE2BB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72" creationId="{005FE5F8-6E4E-4003-ACB3-7A441781E52E}"/>
          </ac:cxnSpMkLst>
        </pc:cxnChg>
        <pc:cxnChg chg="mod">
          <ac:chgData name="mohammad Hosseinabady" userId="6cd969f51f917c9e" providerId="LiveId" clId="{61B92799-7A46-4B34-9A7A-19699DCCFA99}" dt="2022-01-16T09:38:36.339" v="734"/>
          <ac:cxnSpMkLst>
            <pc:docMk/>
            <pc:sldMk cId="3456551507" sldId="263"/>
            <ac:cxnSpMk id="173" creationId="{69BA690F-F26C-4537-840C-AE72EA3AAB47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76" creationId="{98862842-941B-4147-AA0C-90E43594789A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77" creationId="{BD4EF9C2-2FFC-40EE-8ECD-78CFFC5C9459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78" creationId="{2C65B6B1-1E9B-4E72-A1D0-4A536D6F10CB}"/>
          </ac:cxnSpMkLst>
        </pc:cxnChg>
        <pc:cxnChg chg="del mod">
          <ac:chgData name="mohammad Hosseinabady" userId="6cd969f51f917c9e" providerId="LiveId" clId="{61B92799-7A46-4B34-9A7A-19699DCCFA99}" dt="2022-01-16T09:39:59.386" v="761" actId="478"/>
          <ac:cxnSpMkLst>
            <pc:docMk/>
            <pc:sldMk cId="3456551507" sldId="263"/>
            <ac:cxnSpMk id="179" creationId="{7DE3BA44-824D-4A7F-99CE-77C36F6A78BA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0" creationId="{B121D30C-903F-43B7-9A70-E554C6B8C87D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1" creationId="{CBAA18A4-1935-4775-ABFD-D0997A29C195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2" creationId="{05D5DC4B-C30E-43A5-AFF5-BE59573DB039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3" creationId="{074C6871-A146-4290-8EDB-5DFEA05A66C2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4" creationId="{F67766F0-EC1B-4CDB-85C4-711ED13A7913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85" creationId="{7E65C2FE-5A10-4B42-84E9-B737C999B510}"/>
          </ac:cxnSpMkLst>
        </pc:cxnChg>
        <pc:cxnChg chg="add mod">
          <ac:chgData name="mohammad Hosseinabady" userId="6cd969f51f917c9e" providerId="LiveId" clId="{61B92799-7A46-4B34-9A7A-19699DCCFA99}" dt="2022-01-16T09:49:28.141" v="980" actId="14100"/>
          <ac:cxnSpMkLst>
            <pc:docMk/>
            <pc:sldMk cId="3456551507" sldId="263"/>
            <ac:cxnSpMk id="186" creationId="{56AE47C2-1D7B-4659-98EC-776B4337B02E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87" creationId="{42FA192C-2B5E-44B7-A9A2-55D1BAA154D2}"/>
          </ac:cxnSpMkLst>
        </pc:cxnChg>
        <pc:cxnChg chg="add del mod">
          <ac:chgData name="mohammad Hosseinabady" userId="6cd969f51f917c9e" providerId="LiveId" clId="{61B92799-7A46-4B34-9A7A-19699DCCFA99}" dt="2022-01-16T09:49:21.787" v="975" actId="478"/>
          <ac:cxnSpMkLst>
            <pc:docMk/>
            <pc:sldMk cId="3456551507" sldId="263"/>
            <ac:cxnSpMk id="189" creationId="{BDD128C8-00DB-48F9-9CE7-E1B9FA11EF3D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93" creationId="{4D707C36-4C6E-434E-841C-A039B64D2F7A}"/>
          </ac:cxnSpMkLst>
        </pc:cxnChg>
        <pc:cxnChg chg="add mod">
          <ac:chgData name="mohammad Hosseinabady" userId="6cd969f51f917c9e" providerId="LiveId" clId="{61B92799-7A46-4B34-9A7A-19699DCCFA99}" dt="2022-01-16T09:40:32.084" v="773" actId="1076"/>
          <ac:cxnSpMkLst>
            <pc:docMk/>
            <pc:sldMk cId="3456551507" sldId="263"/>
            <ac:cxnSpMk id="194" creationId="{899B32AC-4D0F-493A-8BD1-B6928F67FBCA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98" creationId="{02F39FAC-6553-4213-9654-C02AA9D4F8F5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199" creationId="{EFE9F5FB-F122-493E-B7C6-FB13F043DAE6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0" creationId="{3E286F5D-9BD6-4A6B-A287-51F292741335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1" creationId="{39581420-E5D5-4E7A-B257-16C88E1D50C9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2" creationId="{0E9FEE62-8D9D-402B-BC7F-BF88FF685A64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3" creationId="{6C756E4E-8E1A-4C5C-B4D3-B5DDB0C6A288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4" creationId="{E6E5F269-F4C6-4E13-9862-7AF896DE084C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5" creationId="{23B2158F-2307-4DFC-95B8-2124442BEBF1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6" creationId="{91D3947B-C725-48D8-8A87-45C09D37C504}"/>
          </ac:cxnSpMkLst>
        </pc:cxnChg>
        <pc:cxnChg chg="mod">
          <ac:chgData name="mohammad Hosseinabady" userId="6cd969f51f917c9e" providerId="LiveId" clId="{61B92799-7A46-4B34-9A7A-19699DCCFA99}" dt="2022-01-16T09:39:28.502" v="754"/>
          <ac:cxnSpMkLst>
            <pc:docMk/>
            <pc:sldMk cId="3456551507" sldId="263"/>
            <ac:cxnSpMk id="207" creationId="{B78AE01B-B933-430F-9EC1-4FDC337AC2C4}"/>
          </ac:cxnSpMkLst>
        </pc:cxnChg>
      </pc:sldChg>
      <pc:sldChg chg="addSp delSp modSp new mod delAnim modAnim">
        <pc:chgData name="mohammad Hosseinabady" userId="6cd969f51f917c9e" providerId="LiveId" clId="{61B92799-7A46-4B34-9A7A-19699DCCFA99}" dt="2022-01-16T10:17:02.013" v="1267" actId="164"/>
        <pc:sldMkLst>
          <pc:docMk/>
          <pc:sldMk cId="2827329358" sldId="264"/>
        </pc:sldMkLst>
        <pc:spChg chg="mod">
          <ac:chgData name="mohammad Hosseinabady" userId="6cd969f51f917c9e" providerId="LiveId" clId="{61B92799-7A46-4B34-9A7A-19699DCCFA99}" dt="2022-01-16T09:59:15.714" v="1005" actId="108"/>
          <ac:spMkLst>
            <pc:docMk/>
            <pc:sldMk cId="2827329358" sldId="264"/>
            <ac:spMk id="2" creationId="{6D69C683-EEDB-4415-9CAD-EA096990C5D6}"/>
          </ac:spMkLst>
        </pc:spChg>
        <pc:spChg chg="del">
          <ac:chgData name="mohammad Hosseinabady" userId="6cd969f51f917c9e" providerId="LiveId" clId="{61B92799-7A46-4B34-9A7A-19699DCCFA99}" dt="2022-01-16T09:59:18.858" v="1006" actId="478"/>
          <ac:spMkLst>
            <pc:docMk/>
            <pc:sldMk cId="2827329358" sldId="264"/>
            <ac:spMk id="3" creationId="{4418D2C7-81E3-4E65-96D1-65D6D762FA95}"/>
          </ac:spMkLst>
        </pc:spChg>
        <pc:spChg chg="add del mod">
          <ac:chgData name="mohammad Hosseinabady" userId="6cd969f51f917c9e" providerId="LiveId" clId="{61B92799-7A46-4B34-9A7A-19699DCCFA99}" dt="2022-01-16T10:04:57.737" v="1090" actId="478"/>
          <ac:spMkLst>
            <pc:docMk/>
            <pc:sldMk cId="2827329358" sldId="264"/>
            <ac:spMk id="48" creationId="{3ED05876-EC70-4BAE-9A7E-D680B93191C5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08" creationId="{28F3ABC2-58B3-4B8D-8CC5-2B7860E76245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09" creationId="{455DC77D-3EF4-4414-9EC6-1DADB9A13126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0" creationId="{099BA9F2-CBEF-44B7-9D4E-8B17451FE926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1" creationId="{67069420-3705-465F-8F03-75CAFDC61841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2" creationId="{6B5E6B43-8092-4FD2-907D-B60E99A799DD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3" creationId="{DBF481ED-E9AC-407B-82D2-3102E057FA2F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14" creationId="{8BDED40E-BDA8-4B74-890D-7B66B0381E2F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25" creationId="{C1D3DF26-6D4B-49D1-8AEF-4BDA1C9C11AB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26" creationId="{608E5C9C-1E57-4252-AB90-5499BEB231F9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27" creationId="{AD02A156-A357-4D8D-AC80-41042A0A1E1D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29" creationId="{07047AAA-E4A2-44DF-AEF3-3A8BC34FF7F7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30" creationId="{FC3F459F-1E2B-4EB5-8640-658BC277176B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31" creationId="{900624DE-3C60-4A04-B732-5DEE34009AB5}"/>
          </ac:spMkLst>
        </pc:spChg>
        <pc:spChg chg="add del mod">
          <ac:chgData name="mohammad Hosseinabady" userId="6cd969f51f917c9e" providerId="LiveId" clId="{61B92799-7A46-4B34-9A7A-19699DCCFA99}" dt="2022-01-16T10:13:11.048" v="1204" actId="478"/>
          <ac:spMkLst>
            <pc:docMk/>
            <pc:sldMk cId="2827329358" sldId="264"/>
            <ac:spMk id="133" creationId="{D765C66D-E0E9-4A2D-9C31-53918812A9DE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34" creationId="{4E902C40-6D22-4381-87B8-2E2D6134404A}"/>
          </ac:spMkLst>
        </pc:spChg>
        <pc:spChg chg="add mod">
          <ac:chgData name="mohammad Hosseinabady" userId="6cd969f51f917c9e" providerId="LiveId" clId="{61B92799-7A46-4B34-9A7A-19699DCCFA99}" dt="2022-01-16T10:17:02.013" v="1267" actId="164"/>
          <ac:spMkLst>
            <pc:docMk/>
            <pc:sldMk cId="2827329358" sldId="264"/>
            <ac:spMk id="135" creationId="{26751685-E35F-4F34-A4ED-BA73A7F10B17}"/>
          </ac:spMkLst>
        </pc:s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4" creationId="{F410AD48-0B23-4A06-BABC-29B14DB2C1A0}"/>
          </ac:grpSpMkLst>
        </pc:grpChg>
        <pc:grpChg chg="add del mod">
          <ac:chgData name="mohammad Hosseinabady" userId="6cd969f51f917c9e" providerId="LiveId" clId="{61B92799-7A46-4B34-9A7A-19699DCCFA99}" dt="2022-01-16T10:03:36.126" v="1066" actId="478"/>
          <ac:grpSpMkLst>
            <pc:docMk/>
            <pc:sldMk cId="2827329358" sldId="264"/>
            <ac:grpSpMk id="15" creationId="{DF1534B8-FB46-4DAA-B49B-7CE6B66E9FB2}"/>
          </ac:grpSpMkLst>
        </pc:grpChg>
        <pc:grpChg chg="add del mod">
          <ac:chgData name="mohammad Hosseinabady" userId="6cd969f51f917c9e" providerId="LiveId" clId="{61B92799-7A46-4B34-9A7A-19699DCCFA99}" dt="2022-01-16T10:03:36.126" v="1066" actId="478"/>
          <ac:grpSpMkLst>
            <pc:docMk/>
            <pc:sldMk cId="2827329358" sldId="264"/>
            <ac:grpSpMk id="26" creationId="{367FAF36-EF74-4372-BE3A-9193E687F628}"/>
          </ac:grpSpMkLst>
        </pc:grpChg>
        <pc:grpChg chg="add del mod">
          <ac:chgData name="mohammad Hosseinabady" userId="6cd969f51f917c9e" providerId="LiveId" clId="{61B92799-7A46-4B34-9A7A-19699DCCFA99}" dt="2022-01-16T10:03:36.126" v="1066" actId="478"/>
          <ac:grpSpMkLst>
            <pc:docMk/>
            <pc:sldMk cId="2827329358" sldId="264"/>
            <ac:grpSpMk id="37" creationId="{E4E193C3-6731-42D9-BB7D-A94ECD1A0944}"/>
          </ac:grpSpMkLst>
        </pc:gr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61" creationId="{E893D023-931E-43E7-8C83-DC39FB737D4C}"/>
          </ac:grpSpMkLst>
        </pc:gr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72" creationId="{367D8245-3A07-49B9-8F3E-D3BD586AD8F5}"/>
          </ac:grpSpMkLst>
        </pc:gr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83" creationId="{C663F229-747A-411E-AF81-137DCA55E0D0}"/>
          </ac:grpSpMkLst>
        </pc:grpChg>
        <pc:grpChg chg="add mod">
          <ac:chgData name="mohammad Hosseinabady" userId="6cd969f51f917c9e" providerId="LiveId" clId="{61B92799-7A46-4B34-9A7A-19699DCCFA99}" dt="2022-01-16T10:17:02.013" v="1267" actId="164"/>
          <ac:grpSpMkLst>
            <pc:docMk/>
            <pc:sldMk cId="2827329358" sldId="264"/>
            <ac:grpSpMk id="136" creationId="{8C378ED7-D613-49D4-9813-9EED0FB35933}"/>
          </ac:grpSpMkLst>
        </pc:grpChg>
        <pc:cxnChg chg="mod">
          <ac:chgData name="mohammad Hosseinabady" userId="6cd969f51f917c9e" providerId="LiveId" clId="{61B92799-7A46-4B34-9A7A-19699DCCFA99}" dt="2022-01-16T10:04:08.193" v="1076" actId="12789"/>
          <ac:cxnSpMkLst>
            <pc:docMk/>
            <pc:sldMk cId="2827329358" sldId="264"/>
            <ac:cxnSpMk id="5" creationId="{80FD9BF7-27D0-4588-902A-D22F156AABA3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6" creationId="{D84BA9BF-1135-4EBC-BBE3-C0BB461BD3EC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7" creationId="{406846DA-B239-47A6-8FF2-2EB636AC5CD7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8" creationId="{09A1705B-7B03-4413-A1D2-DF60D1D26225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9" creationId="{F07AC9C6-A970-4BE7-B918-FC062101426A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10" creationId="{C6B25604-24AB-4540-98DC-932504302693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11" creationId="{D2EE2253-F9E3-4EE1-9DC6-68FDC9DB5F04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12" creationId="{6287A8D5-F597-47EB-AAFD-9053883D1D56}"/>
          </ac:cxnSpMkLst>
        </pc:cxnChg>
        <pc:cxnChg chg="mod">
          <ac:chgData name="mohammad Hosseinabady" userId="6cd969f51f917c9e" providerId="LiveId" clId="{61B92799-7A46-4B34-9A7A-19699DCCFA99}" dt="2022-01-16T10:04:08.193" v="1076" actId="12789"/>
          <ac:cxnSpMkLst>
            <pc:docMk/>
            <pc:sldMk cId="2827329358" sldId="264"/>
            <ac:cxnSpMk id="13" creationId="{38565715-3278-4120-A4BE-D391A47B39B5}"/>
          </ac:cxnSpMkLst>
        </pc:cxnChg>
        <pc:cxnChg chg="mod">
          <ac:chgData name="mohammad Hosseinabady" userId="6cd969f51f917c9e" providerId="LiveId" clId="{61B92799-7A46-4B34-9A7A-19699DCCFA99}" dt="2022-01-16T09:59:25.010" v="1007"/>
          <ac:cxnSpMkLst>
            <pc:docMk/>
            <pc:sldMk cId="2827329358" sldId="264"/>
            <ac:cxnSpMk id="14" creationId="{44F49A1F-EA5D-473F-BDE5-873E12396EF6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16" creationId="{C27EDA79-0F44-4CD3-A6A3-AB4D7B1BD49E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17" creationId="{6631C622-6305-448D-8A8E-ACFDE946BD90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18" creationId="{B694F778-C761-45AE-8087-F3E4240295F0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19" creationId="{4E25AAEF-E3F4-4FBE-83E1-8DEC77E2F0F8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0" creationId="{8B1AC7E7-18C7-413C-94DD-3E5042A23B9B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1" creationId="{D86CA6AB-7236-48F0-B7F2-72F48E376650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2" creationId="{DFA60C72-8911-4606-A908-9C0F9BE98EB5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3" creationId="{11C6A0A3-CD9D-4C29-9120-9D9DA1FBF572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4" creationId="{8023694F-1860-4C1A-8B6E-1412AB57A468}"/>
          </ac:cxnSpMkLst>
        </pc:cxnChg>
        <pc:cxnChg chg="mod">
          <ac:chgData name="mohammad Hosseinabady" userId="6cd969f51f917c9e" providerId="LiveId" clId="{61B92799-7A46-4B34-9A7A-19699DCCFA99}" dt="2022-01-16T10:00:03.713" v="1012"/>
          <ac:cxnSpMkLst>
            <pc:docMk/>
            <pc:sldMk cId="2827329358" sldId="264"/>
            <ac:cxnSpMk id="25" creationId="{6AD54BC7-8B8B-4593-AFDF-5672FA18C5B2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27" creationId="{D7C38378-0D92-4B61-BE6C-E20D3CE55A18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28" creationId="{9EEEEC0E-5150-43F9-B93E-10BC5CC2482F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29" creationId="{9CC070AE-5291-4F58-A29A-8B9BC96AC9FD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0" creationId="{01DBD904-FF20-4C74-9CE7-B5EA6281686B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1" creationId="{C715B86C-46CC-4472-BC70-1D3DD868BF5D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2" creationId="{8EB720A4-9C20-4FD8-A23C-E4E2D056F58F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3" creationId="{4B6FB77F-C3A5-4089-AD0B-708F6B382123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4" creationId="{5BF1F57F-60C4-4F94-AFCA-1CDA7FAB0B66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5" creationId="{3868D300-2CFE-45BD-8B25-CE575E3270A9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6" creationId="{83140FD3-69C7-461C-86CA-C1810CE5102A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8" creationId="{AEB4135F-CCDF-497E-8D1D-97F0BCDC1C61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39" creationId="{20531640-403F-4083-A91F-A9F4A27D79AB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0" creationId="{C411BFE5-9D1E-412F-BB07-B6335D071557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1" creationId="{CE8005D1-AF06-4005-84DE-63F3BA62AC0B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2" creationId="{864FF744-9FDC-4A5E-BB34-D9CE92EDA08B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3" creationId="{3FB22067-87A5-48F1-82BE-15B0F4ED3C08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4" creationId="{84EEB760-F055-4182-BC8D-D555BE46962D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5" creationId="{5DDC169F-BD60-4B13-A8B3-4E7E3C60A49A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6" creationId="{9A97768D-5D83-4C93-8D53-685938A289B1}"/>
          </ac:cxnSpMkLst>
        </pc:cxnChg>
        <pc:cxnChg chg="mod">
          <ac:chgData name="mohammad Hosseinabady" userId="6cd969f51f917c9e" providerId="LiveId" clId="{61B92799-7A46-4B34-9A7A-19699DCCFA99}" dt="2022-01-16T10:00:33.663" v="1021"/>
          <ac:cxnSpMkLst>
            <pc:docMk/>
            <pc:sldMk cId="2827329358" sldId="264"/>
            <ac:cxnSpMk id="47" creationId="{9F7F6EC3-C77B-4CF4-9131-C9E1AC38393E}"/>
          </ac:cxnSpMkLst>
        </pc:cxnChg>
        <pc:cxnChg chg="add del">
          <ac:chgData name="mohammad Hosseinabady" userId="6cd969f51f917c9e" providerId="LiveId" clId="{61B92799-7A46-4B34-9A7A-19699DCCFA99}" dt="2022-01-16T10:02:02.200" v="1046" actId="478"/>
          <ac:cxnSpMkLst>
            <pc:docMk/>
            <pc:sldMk cId="2827329358" sldId="264"/>
            <ac:cxnSpMk id="50" creationId="{FDDA8CEF-650A-4FB7-8F17-9A081AFD4F05}"/>
          </ac:cxnSpMkLst>
        </pc:cxnChg>
        <pc:cxnChg chg="add del">
          <ac:chgData name="mohammad Hosseinabady" userId="6cd969f51f917c9e" providerId="LiveId" clId="{61B92799-7A46-4B34-9A7A-19699DCCFA99}" dt="2022-01-16T10:02:37.162" v="1050" actId="478"/>
          <ac:cxnSpMkLst>
            <pc:docMk/>
            <pc:sldMk cId="2827329358" sldId="264"/>
            <ac:cxnSpMk id="52" creationId="{D981F71B-C4B2-4930-81DF-DA164130C66C}"/>
          </ac:cxnSpMkLst>
        </pc:cxnChg>
        <pc:cxnChg chg="add del">
          <ac:chgData name="mohammad Hosseinabady" userId="6cd969f51f917c9e" providerId="LiveId" clId="{61B92799-7A46-4B34-9A7A-19699DCCFA99}" dt="2022-01-16T10:02:36.266" v="1049" actId="478"/>
          <ac:cxnSpMkLst>
            <pc:docMk/>
            <pc:sldMk cId="2827329358" sldId="264"/>
            <ac:cxnSpMk id="54" creationId="{58CEE851-B069-4FFE-B525-F2BE612D2E80}"/>
          </ac:cxnSpMkLst>
        </pc:cxnChg>
        <pc:cxnChg chg="add del">
          <ac:chgData name="mohammad Hosseinabady" userId="6cd969f51f917c9e" providerId="LiveId" clId="{61B92799-7A46-4B34-9A7A-19699DCCFA99}" dt="2022-01-16T10:03:04.889" v="1055" actId="478"/>
          <ac:cxnSpMkLst>
            <pc:docMk/>
            <pc:sldMk cId="2827329358" sldId="264"/>
            <ac:cxnSpMk id="56" creationId="{C0709328-95D7-47AD-9F2C-142BB3A09F29}"/>
          </ac:cxnSpMkLst>
        </pc:cxnChg>
        <pc:cxnChg chg="add del">
          <ac:chgData name="mohammad Hosseinabady" userId="6cd969f51f917c9e" providerId="LiveId" clId="{61B92799-7A46-4B34-9A7A-19699DCCFA99}" dt="2022-01-16T10:03:04.104" v="1054" actId="478"/>
          <ac:cxnSpMkLst>
            <pc:docMk/>
            <pc:sldMk cId="2827329358" sldId="264"/>
            <ac:cxnSpMk id="58" creationId="{6937A806-0A1E-4295-A0EC-F0E98F2B940C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2" creationId="{E545A52E-C938-4BBA-BFC7-1F7D9F0B7FAE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3" creationId="{F0346742-7898-43FF-8AFA-64CD7D826C5E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4" creationId="{B120FB7C-B729-441D-90C9-1C5C84F16CF5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5" creationId="{6ACE6537-EB72-409F-B237-7830F9EF0CCC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6" creationId="{339B4CBD-D114-4CB1-8D07-25195568290E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7" creationId="{67DB033E-09B8-4675-9C9E-A4D16EFD60AC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8" creationId="{8954C534-F0DA-49C4-B995-3C61F9F2C697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69" creationId="{F44B130E-7D8A-4986-9173-2D6BA21DCB08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70" creationId="{F078CADA-CB87-4398-A89C-EA96683592FA}"/>
          </ac:cxnSpMkLst>
        </pc:cxnChg>
        <pc:cxnChg chg="mod">
          <ac:chgData name="mohammad Hosseinabady" userId="6cd969f51f917c9e" providerId="LiveId" clId="{61B92799-7A46-4B34-9A7A-19699DCCFA99}" dt="2022-01-16T10:04:13.503" v="1077"/>
          <ac:cxnSpMkLst>
            <pc:docMk/>
            <pc:sldMk cId="2827329358" sldId="264"/>
            <ac:cxnSpMk id="71" creationId="{80DBE0BC-D139-46BF-A02B-0D96B298EF34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3" creationId="{3A1DEFE3-CEA6-4204-9BF7-98C8BB8C9F2F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4" creationId="{597A23D9-8C62-4B82-8060-DEDD6371F81C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5" creationId="{C3CF372C-0F04-4BC3-9998-A8551FC18E9F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6" creationId="{B6418B33-B5CF-4888-A57E-4B1D4CA6DAA3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7" creationId="{6FBA643C-86BB-490D-95A2-6B0FE0FE8549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8" creationId="{740CE5FC-F391-4690-9492-316F209532AC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79" creationId="{5DFA88B4-073C-40A2-B171-E99E4A43DADA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80" creationId="{AC0BCAED-A991-405B-8966-3B639E70AEA1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81" creationId="{960CCCB6-9DE5-4A1E-9961-9467C0754C25}"/>
          </ac:cxnSpMkLst>
        </pc:cxnChg>
        <pc:cxnChg chg="mod">
          <ac:chgData name="mohammad Hosseinabady" userId="6cd969f51f917c9e" providerId="LiveId" clId="{61B92799-7A46-4B34-9A7A-19699DCCFA99}" dt="2022-01-16T10:04:41.056" v="1084"/>
          <ac:cxnSpMkLst>
            <pc:docMk/>
            <pc:sldMk cId="2827329358" sldId="264"/>
            <ac:cxnSpMk id="82" creationId="{94F3EFA3-CF92-4835-AC0D-B902B697C17F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4" creationId="{69C98490-5C59-452B-9FB6-3EC09E6F03BA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5" creationId="{411C057F-6C95-4EE1-B2C7-5BB91F8E8114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6" creationId="{2A60D491-0D7A-4401-9F81-762A70365278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7" creationId="{DDE174BC-AF53-461C-8F1D-2ECF97358756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8" creationId="{31BAC0EB-3914-4C6C-B82A-886EFDAC7EB4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89" creationId="{11F6B8F4-9F52-4562-8A1F-82B9E6095075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90" creationId="{BB189EDA-8F38-4398-9595-CC733B367217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91" creationId="{B5153363-AFE4-484C-94F6-1B26B7EE21BB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92" creationId="{7D14CAC1-CC8A-4FD7-B902-BA0EF3D739B7}"/>
          </ac:cxnSpMkLst>
        </pc:cxnChg>
        <pc:cxnChg chg="mod">
          <ac:chgData name="mohammad Hosseinabady" userId="6cd969f51f917c9e" providerId="LiveId" clId="{61B92799-7A46-4B34-9A7A-19699DCCFA99}" dt="2022-01-16T10:04:51.918" v="1088"/>
          <ac:cxnSpMkLst>
            <pc:docMk/>
            <pc:sldMk cId="2827329358" sldId="264"/>
            <ac:cxnSpMk id="93" creationId="{DF7C3204-49CF-477E-9A67-4CA60DD2F350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95" creationId="{24DDB76C-BDFE-432D-BBF6-4743E94C9B6E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96" creationId="{E7E65CEB-0FBC-430C-BA84-CC577D7D94BF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98" creationId="{D49DDBC6-85A1-4D3A-A042-8F5F27E07C7C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99" creationId="{232D406C-B460-47F6-94A3-ABE32411866D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01" creationId="{F2F46EB0-417A-4BAC-BFA6-06B1A5D51F4E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02" creationId="{6F02C695-EC97-4F27-905C-38BA8CFEE22F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03" creationId="{4A5C1690-435C-4A47-BD72-D09570BB13AF}"/>
          </ac:cxnSpMkLst>
        </pc:cxnChg>
        <pc:cxnChg chg="add del mod">
          <ac:chgData name="mohammad Hosseinabady" userId="6cd969f51f917c9e" providerId="LiveId" clId="{61B92799-7A46-4B34-9A7A-19699DCCFA99}" dt="2022-01-16T10:08:41.656" v="1110" actId="478"/>
          <ac:cxnSpMkLst>
            <pc:docMk/>
            <pc:sldMk cId="2827329358" sldId="264"/>
            <ac:cxnSpMk id="105" creationId="{60F48027-140F-45C3-A695-5B4FC7FD80AF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06" creationId="{2D921F1B-710F-423C-A3C5-0BA3273708B1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16" creationId="{3EC78E97-EC10-47D3-B6B7-5E2FFAF24EBF}"/>
          </ac:cxnSpMkLst>
        </pc:cxnChg>
        <pc:cxnChg chg="add mod">
          <ac:chgData name="mohammad Hosseinabady" userId="6cd969f51f917c9e" providerId="LiveId" clId="{61B92799-7A46-4B34-9A7A-19699DCCFA99}" dt="2022-01-16T10:17:02.013" v="1267" actId="164"/>
          <ac:cxnSpMkLst>
            <pc:docMk/>
            <pc:sldMk cId="2827329358" sldId="264"/>
            <ac:cxnSpMk id="119" creationId="{1CE9E695-9120-4C2E-AC7B-815F3E5F3036}"/>
          </ac:cxnSpMkLst>
        </pc:cxnChg>
      </pc:sldChg>
      <pc:sldChg chg="addSp delSp modSp add mod delAnim modAnim">
        <pc:chgData name="mohammad Hosseinabady" userId="6cd969f51f917c9e" providerId="LiveId" clId="{61B92799-7A46-4B34-9A7A-19699DCCFA99}" dt="2022-01-16T12:29:53.947" v="2004" actId="14100"/>
        <pc:sldMkLst>
          <pc:docMk/>
          <pc:sldMk cId="937877043" sldId="265"/>
        </pc:sldMkLst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08" creationId="{28F3ABC2-58B3-4B8D-8CC5-2B7860E76245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09" creationId="{455DC77D-3EF4-4414-9EC6-1DADB9A13126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0" creationId="{099BA9F2-CBEF-44B7-9D4E-8B17451FE926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1" creationId="{67069420-3705-465F-8F03-75CAFDC61841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2" creationId="{6B5E6B43-8092-4FD2-907D-B60E99A799DD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3" creationId="{DBF481ED-E9AC-407B-82D2-3102E057FA2F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14" creationId="{8BDED40E-BDA8-4B74-890D-7B66B0381E2F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25" creationId="{C1D3DF26-6D4B-49D1-8AEF-4BDA1C9C11AB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26" creationId="{608E5C9C-1E57-4252-AB90-5499BEB231F9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27" creationId="{AD02A156-A357-4D8D-AC80-41042A0A1E1D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29" creationId="{07047AAA-E4A2-44DF-AEF3-3A8BC34FF7F7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30" creationId="{FC3F459F-1E2B-4EB5-8640-658BC277176B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31" creationId="{900624DE-3C60-4A04-B732-5DEE34009AB5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34" creationId="{4E902C40-6D22-4381-87B8-2E2D6134404A}"/>
          </ac:spMkLst>
        </pc:spChg>
        <pc:spChg chg="mod">
          <ac:chgData name="mohammad Hosseinabady" userId="6cd969f51f917c9e" providerId="LiveId" clId="{61B92799-7A46-4B34-9A7A-19699DCCFA99}" dt="2022-01-16T10:16:52.993" v="1266" actId="1076"/>
          <ac:spMkLst>
            <pc:docMk/>
            <pc:sldMk cId="937877043" sldId="265"/>
            <ac:spMk id="135" creationId="{26751685-E35F-4F34-A4ED-BA73A7F10B17}"/>
          </ac:spMkLst>
        </pc:spChg>
        <pc:spChg chg="mod">
          <ac:chgData name="mohammad Hosseinabady" userId="6cd969f51f917c9e" providerId="LiveId" clId="{61B92799-7A46-4B34-9A7A-19699DCCFA99}" dt="2022-01-16T10:17:38.129" v="1295" actId="1076"/>
          <ac:spMkLst>
            <pc:docMk/>
            <pc:sldMk cId="937877043" sldId="265"/>
            <ac:spMk id="168" creationId="{64906D86-CBA9-4FB8-825E-92A071F1966E}"/>
          </ac:spMkLst>
        </pc:spChg>
        <pc:spChg chg="mod">
          <ac:chgData name="mohammad Hosseinabady" userId="6cd969f51f917c9e" providerId="LiveId" clId="{61B92799-7A46-4B34-9A7A-19699DCCFA99}" dt="2022-01-16T10:17:41.391" v="1296" actId="1076"/>
          <ac:spMkLst>
            <pc:docMk/>
            <pc:sldMk cId="937877043" sldId="265"/>
            <ac:spMk id="169" creationId="{51815F2D-624C-4A83-B584-350C570474D5}"/>
          </ac:spMkLst>
        </pc:spChg>
        <pc:spChg chg="mod">
          <ac:chgData name="mohammad Hosseinabady" userId="6cd969f51f917c9e" providerId="LiveId" clId="{61B92799-7A46-4B34-9A7A-19699DCCFA99}" dt="2022-01-16T10:17:35.992" v="1294" actId="1076"/>
          <ac:spMkLst>
            <pc:docMk/>
            <pc:sldMk cId="937877043" sldId="265"/>
            <ac:spMk id="170" creationId="{E145BF3C-4115-41B2-BCA4-AA5AB1F52CD0}"/>
          </ac:spMkLst>
        </pc:spChg>
        <pc:spChg chg="mod">
          <ac:chgData name="mohammad Hosseinabady" userId="6cd969f51f917c9e" providerId="LiveId" clId="{61B92799-7A46-4B34-9A7A-19699DCCFA99}" dt="2022-01-16T10:17:28.532" v="1291" actId="14100"/>
          <ac:spMkLst>
            <pc:docMk/>
            <pc:sldMk cId="937877043" sldId="265"/>
            <ac:spMk id="171" creationId="{2E2B8E2A-7BA3-4157-B469-54A1678DB053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72" creationId="{481BA16B-2EEE-4FF6-8FF5-70BBEF68A654}"/>
          </ac:spMkLst>
        </pc:spChg>
        <pc:spChg chg="mod">
          <ac:chgData name="mohammad Hosseinabady" userId="6cd969f51f917c9e" providerId="LiveId" clId="{61B92799-7A46-4B34-9A7A-19699DCCFA99}" dt="2022-01-16T10:17:32.792" v="1293" actId="1076"/>
          <ac:spMkLst>
            <pc:docMk/>
            <pc:sldMk cId="937877043" sldId="265"/>
            <ac:spMk id="173" creationId="{47D360ED-47FA-4A52-8E42-51A18B9142D8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74" creationId="{87476D72-FC12-4AFE-8B8D-961E5D337838}"/>
          </ac:spMkLst>
        </pc:spChg>
        <pc:spChg chg="mod">
          <ac:chgData name="mohammad Hosseinabady" userId="6cd969f51f917c9e" providerId="LiveId" clId="{61B92799-7A46-4B34-9A7A-19699DCCFA99}" dt="2022-01-16T10:17:48.918" v="1298" actId="1076"/>
          <ac:spMkLst>
            <pc:docMk/>
            <pc:sldMk cId="937877043" sldId="265"/>
            <ac:spMk id="177" creationId="{BB0E689C-6E0C-4865-8992-A64EB1DFC374}"/>
          </ac:spMkLst>
        </pc:spChg>
        <pc:spChg chg="mod">
          <ac:chgData name="mohammad Hosseinabady" userId="6cd969f51f917c9e" providerId="LiveId" clId="{61B92799-7A46-4B34-9A7A-19699DCCFA99}" dt="2022-01-16T10:17:51.767" v="1299" actId="1076"/>
          <ac:spMkLst>
            <pc:docMk/>
            <pc:sldMk cId="937877043" sldId="265"/>
            <ac:spMk id="178" creationId="{FFBDBA8C-A913-4D35-93B2-0FCD18DADCEE}"/>
          </ac:spMkLst>
        </pc:spChg>
        <pc:spChg chg="mod">
          <ac:chgData name="mohammad Hosseinabady" userId="6cd969f51f917c9e" providerId="LiveId" clId="{61B92799-7A46-4B34-9A7A-19699DCCFA99}" dt="2022-01-16T10:17:46.679" v="1297" actId="1076"/>
          <ac:spMkLst>
            <pc:docMk/>
            <pc:sldMk cId="937877043" sldId="265"/>
            <ac:spMk id="179" creationId="{89FD1A9B-F937-4DBE-A1A4-3A74A5144869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80" creationId="{5EDA4E56-C128-4366-B26B-A0B4CAFDFB69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81" creationId="{783053D9-8E08-4DD2-8409-8E62100778E7}"/>
          </ac:spMkLst>
        </pc:spChg>
        <pc:spChg chg="mod">
          <ac:chgData name="mohammad Hosseinabady" userId="6cd969f51f917c9e" providerId="LiveId" clId="{61B92799-7A46-4B34-9A7A-19699DCCFA99}" dt="2022-01-16T10:17:30.881" v="1292" actId="1076"/>
          <ac:spMkLst>
            <pc:docMk/>
            <pc:sldMk cId="937877043" sldId="265"/>
            <ac:spMk id="182" creationId="{B6A7CF93-44E0-46F5-B7A0-0D8FC7ADB067}"/>
          </ac:spMkLst>
        </pc:spChg>
        <pc:spChg chg="mod">
          <ac:chgData name="mohammad Hosseinabady" userId="6cd969f51f917c9e" providerId="LiveId" clId="{61B92799-7A46-4B34-9A7A-19699DCCFA99}" dt="2022-01-16T10:28:12.239" v="1466" actId="20577"/>
          <ac:spMkLst>
            <pc:docMk/>
            <pc:sldMk cId="937877043" sldId="265"/>
            <ac:spMk id="183" creationId="{E87F60D0-DA07-4867-BB41-EF0FF00E8E33}"/>
          </ac:spMkLst>
        </pc:spChg>
        <pc:spChg chg="mod">
          <ac:chgData name="mohammad Hosseinabady" userId="6cd969f51f917c9e" providerId="LiveId" clId="{61B92799-7A46-4B34-9A7A-19699DCCFA99}" dt="2022-01-16T10:17:20.820" v="1289" actId="403"/>
          <ac:spMkLst>
            <pc:docMk/>
            <pc:sldMk cId="937877043" sldId="265"/>
            <ac:spMk id="184" creationId="{A4324356-B887-4839-BA03-64F3207563F9}"/>
          </ac:spMkLst>
        </pc:spChg>
        <pc:grpChg chg="mod">
          <ac:chgData name="mohammad Hosseinabady" userId="6cd969f51f917c9e" providerId="LiveId" clId="{61B92799-7A46-4B34-9A7A-19699DCCFA99}" dt="2022-01-16T10:16:52.993" v="1266" actId="1076"/>
          <ac:grpSpMkLst>
            <pc:docMk/>
            <pc:sldMk cId="937877043" sldId="265"/>
            <ac:grpSpMk id="4" creationId="{F410AD48-0B23-4A06-BABC-29B14DB2C1A0}"/>
          </ac:grpSpMkLst>
        </pc:grpChg>
        <pc:grpChg chg="del">
          <ac:chgData name="mohammad Hosseinabady" userId="6cd969f51f917c9e" providerId="LiveId" clId="{61B92799-7A46-4B34-9A7A-19699DCCFA99}" dt="2022-01-16T10:15:13.066" v="1233" actId="478"/>
          <ac:grpSpMkLst>
            <pc:docMk/>
            <pc:sldMk cId="937877043" sldId="265"/>
            <ac:grpSpMk id="61" creationId="{E893D023-931E-43E7-8C83-DC39FB737D4C}"/>
          </ac:grpSpMkLst>
        </pc:grpChg>
        <pc:grpChg chg="del">
          <ac:chgData name="mohammad Hosseinabady" userId="6cd969f51f917c9e" providerId="LiveId" clId="{61B92799-7A46-4B34-9A7A-19699DCCFA99}" dt="2022-01-16T10:15:13.968" v="1234" actId="478"/>
          <ac:grpSpMkLst>
            <pc:docMk/>
            <pc:sldMk cId="937877043" sldId="265"/>
            <ac:grpSpMk id="72" creationId="{367D8245-3A07-49B9-8F3E-D3BD586AD8F5}"/>
          </ac:grpSpMkLst>
        </pc:grpChg>
        <pc:grpChg chg="del mod">
          <ac:chgData name="mohammad Hosseinabady" userId="6cd969f51f917c9e" providerId="LiveId" clId="{61B92799-7A46-4B34-9A7A-19699DCCFA99}" dt="2022-01-16T10:14:40.136" v="1224" actId="478"/>
          <ac:grpSpMkLst>
            <pc:docMk/>
            <pc:sldMk cId="937877043" sldId="265"/>
            <ac:grpSpMk id="83" creationId="{C663F229-747A-411E-AF81-137DCA55E0D0}"/>
          </ac:grpSpMkLst>
        </pc:grpChg>
        <pc:grpChg chg="add mod">
          <ac:chgData name="mohammad Hosseinabady" userId="6cd969f51f917c9e" providerId="LiveId" clId="{61B92799-7A46-4B34-9A7A-19699DCCFA99}" dt="2022-01-16T10:16:52.993" v="1266" actId="1076"/>
          <ac:grpSpMkLst>
            <pc:docMk/>
            <pc:sldMk cId="937877043" sldId="265"/>
            <ac:grpSpMk id="94" creationId="{AE896A15-6DB2-400C-A8FD-ABE7C579A434}"/>
          </ac:grpSpMkLst>
        </pc:grpChg>
        <pc:grpChg chg="add mod">
          <ac:chgData name="mohammad Hosseinabady" userId="6cd969f51f917c9e" providerId="LiveId" clId="{61B92799-7A46-4B34-9A7A-19699DCCFA99}" dt="2022-01-16T10:16:52.993" v="1266" actId="1076"/>
          <ac:grpSpMkLst>
            <pc:docMk/>
            <pc:sldMk cId="937877043" sldId="265"/>
            <ac:grpSpMk id="123" creationId="{6E43C5ED-FABD-49E9-9E74-02D42476C24F}"/>
          </ac:grpSpMkLst>
        </pc:grpChg>
        <pc:grpChg chg="add mod">
          <ac:chgData name="mohammad Hosseinabady" userId="6cd969f51f917c9e" providerId="LiveId" clId="{61B92799-7A46-4B34-9A7A-19699DCCFA99}" dt="2022-01-16T10:16:52.993" v="1266" actId="1076"/>
          <ac:grpSpMkLst>
            <pc:docMk/>
            <pc:sldMk cId="937877043" sldId="265"/>
            <ac:grpSpMk id="142" creationId="{458C7E18-804C-4267-9371-CAC43C2FA795}"/>
          </ac:grpSpMkLst>
        </pc:grpChg>
        <pc:grpChg chg="add 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5" creationId="{E25A7CD9-7769-4509-BD7E-E77A9447B37A}"/>
          </ac:grpSpMkLst>
        </pc:grpChg>
        <pc:grpChg chg="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6" creationId="{8380717A-31B3-4B19-B44A-36E39C9FF826}"/>
          </ac:grpSpMkLst>
        </pc:grpChg>
        <pc:grpChg chg="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7" creationId="{FFA0B0C5-FE1C-46E0-B31D-6D65B5EAFD5E}"/>
          </ac:grpSpMkLst>
        </pc:grpChg>
        <pc:grpChg chg="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8" creationId="{12EFE0FB-2EAE-4241-99A6-9096CC434205}"/>
          </ac:grpSpMkLst>
        </pc:grpChg>
        <pc:grpChg chg="mod">
          <ac:chgData name="mohammad Hosseinabady" userId="6cd969f51f917c9e" providerId="LiveId" clId="{61B92799-7A46-4B34-9A7A-19699DCCFA99}" dt="2022-01-16T10:17:20.820" v="1289" actId="403"/>
          <ac:grpSpMkLst>
            <pc:docMk/>
            <pc:sldMk cId="937877043" sldId="265"/>
            <ac:grpSpMk id="159" creationId="{624310A3-858C-4ADD-BE20-60090139F023}"/>
          </ac:grpSpMkLst>
        </pc:grpChg>
        <pc:cxnChg chg="add 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5" creationId="{FC446291-D917-4E2A-9198-BCDEDC503044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95" creationId="{24DDB76C-BDFE-432D-BBF6-4743E94C9B6E}"/>
          </ac:cxnSpMkLst>
        </pc:cxnChg>
        <pc:cxnChg chg="mod">
          <ac:chgData name="mohammad Hosseinabady" userId="6cd969f51f917c9e" providerId="LiveId" clId="{61B92799-7A46-4B34-9A7A-19699DCCFA99}" dt="2022-01-16T12:29:53.947" v="2004" actId="14100"/>
          <ac:cxnSpMkLst>
            <pc:docMk/>
            <pc:sldMk cId="937877043" sldId="265"/>
            <ac:cxnSpMk id="96" creationId="{E7E65CEB-0FBC-430C-BA84-CC577D7D94BF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97" creationId="{8D128EFA-77CE-4597-9C55-622DE32CC3D3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98" creationId="{D49DDBC6-85A1-4D3A-A042-8F5F27E07C7C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99" creationId="{232D406C-B460-47F6-94A3-ABE32411866D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00" creationId="{70F26A4A-98D1-4BC7-B138-0A9258EF25F9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01" creationId="{F2F46EB0-417A-4BAC-BFA6-06B1A5D51F4E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02" creationId="{6F02C695-EC97-4F27-905C-38BA8CFEE22F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03" creationId="{4A5C1690-435C-4A47-BD72-D09570BB13AF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04" creationId="{E1C911F9-E5BE-4057-9AB1-C9857C3A0317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05" creationId="{F760080A-496A-4B49-9463-2BDE5E792093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06" creationId="{2D921F1B-710F-423C-A3C5-0BA3273708B1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07" creationId="{9CABE6F3-4FCA-4E53-9F9C-F78B8D709C68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15" creationId="{1B8C7915-C8E9-40E4-963E-B9F09C6E6F5D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16" creationId="{3EC78E97-EC10-47D3-B6B7-5E2FFAF24EBF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17" creationId="{6352058C-CBF4-4D3C-A0FD-08442F6A0881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18" creationId="{75B5B89B-91F2-4B22-ADD9-049DF5B04E6A}"/>
          </ac:cxnSpMkLst>
        </pc:cxnChg>
        <pc:cxnChg chg="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19" creationId="{1CE9E695-9120-4C2E-AC7B-815F3E5F3036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20" creationId="{E8D35D3E-4966-41E4-A1B8-27E779BF0181}"/>
          </ac:cxnSpMkLst>
        </pc:cxnChg>
        <pc:cxnChg chg="mod">
          <ac:chgData name="mohammad Hosseinabady" userId="6cd969f51f917c9e" providerId="LiveId" clId="{61B92799-7A46-4B34-9A7A-19699DCCFA99}" dt="2022-01-16T10:14:47.074" v="1227"/>
          <ac:cxnSpMkLst>
            <pc:docMk/>
            <pc:sldMk cId="937877043" sldId="265"/>
            <ac:cxnSpMk id="121" creationId="{16F0C98C-DC87-492D-9DD1-6E3C125E6856}"/>
          </ac:cxnSpMkLst>
        </pc:cxnChg>
        <pc:cxnChg chg="add mod">
          <ac:chgData name="mohammad Hosseinabady" userId="6cd969f51f917c9e" providerId="LiveId" clId="{61B92799-7A46-4B34-9A7A-19699DCCFA99}" dt="2022-01-16T12:29:47.147" v="2002" actId="14100"/>
          <ac:cxnSpMkLst>
            <pc:docMk/>
            <pc:sldMk cId="937877043" sldId="265"/>
            <ac:cxnSpMk id="122" creationId="{93C931A9-A174-4FC3-9164-4EF5606B3E94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24" creationId="{56AE209F-7F9B-4EBC-AA85-E8EC49DAF608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28" creationId="{7B43DC89-804C-401B-9869-D7BDD9FA6B46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2" creationId="{54CF9B92-27BA-44FC-9D8B-E71CDD5F41F4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3" creationId="{83A0808A-2C54-42F3-9E5E-4112C0ED1158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6" creationId="{6977493D-FB42-46D7-A901-8D8B2A9C4EAB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7" creationId="{37EBAA7A-E8FF-43CB-8DB3-E5AB865FB6FC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8" creationId="{CA7F834B-CE9E-42B1-965B-396FF07A2298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39" creationId="{52A058CA-B8C0-491D-8192-7A3F31FCC012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0" creationId="{280EBAB7-45C1-4ABB-8906-08C1CAEC1B6B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1" creationId="{3ECBF8C3-B293-43B7-A4E9-337EA2F5DFF5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3" creationId="{0F6AB967-47F1-4DA1-A18F-E63B21F85841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4" creationId="{93B8545B-C68C-47E4-BBE9-67A7F997FA55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5" creationId="{85BE4745-B730-4119-8568-EAB0A49B6838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6" creationId="{6C57FD9B-C490-40B7-9902-06EF41216AE1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7" creationId="{63DA6797-6EB3-4914-B680-0629FB74818D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8" creationId="{D7FDE96A-1DC1-4797-A2EC-22601405D066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49" creationId="{A2EE6821-D376-4641-A71C-5D621147486E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50" creationId="{E944653E-BA3F-4621-90B0-FA33B2DDD9F5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51" creationId="{30C99926-D0A9-4A79-8D0A-13F383B76E95}"/>
          </ac:cxnSpMkLst>
        </pc:cxnChg>
        <pc:cxnChg chg="mod">
          <ac:chgData name="mohammad Hosseinabady" userId="6cd969f51f917c9e" providerId="LiveId" clId="{61B92799-7A46-4B34-9A7A-19699DCCFA99}" dt="2022-01-16T10:15:32.816" v="1240"/>
          <ac:cxnSpMkLst>
            <pc:docMk/>
            <pc:sldMk cId="937877043" sldId="265"/>
            <ac:cxnSpMk id="152" creationId="{83ADDCE9-2F30-4354-9A4E-586A696AF4B9}"/>
          </ac:cxnSpMkLst>
        </pc:cxnChg>
        <pc:cxnChg chg="add mod">
          <ac:chgData name="mohammad Hosseinabady" userId="6cd969f51f917c9e" providerId="LiveId" clId="{61B92799-7A46-4B34-9A7A-19699DCCFA99}" dt="2022-01-16T10:16:52.993" v="1266" actId="1076"/>
          <ac:cxnSpMkLst>
            <pc:docMk/>
            <pc:sldMk cId="937877043" sldId="265"/>
            <ac:cxnSpMk id="153" creationId="{0AA2F4DD-AD51-4EF5-9FD6-D86B544B68CB}"/>
          </ac:cxnSpMkLst>
        </pc:cxnChg>
        <pc:cxnChg chg="add mod">
          <ac:chgData name="mohammad Hosseinabady" userId="6cd969f51f917c9e" providerId="LiveId" clId="{61B92799-7A46-4B34-9A7A-19699DCCFA99}" dt="2022-01-16T12:29:49.587" v="2003" actId="14100"/>
          <ac:cxnSpMkLst>
            <pc:docMk/>
            <pc:sldMk cId="937877043" sldId="265"/>
            <ac:cxnSpMk id="154" creationId="{E8C24BA7-A0BB-4CBA-9E5E-72FE69C59640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0" creationId="{23A012D3-EA1C-4437-9C50-0B02279E903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1" creationId="{7A39322A-A6A6-449E-A74C-B99D044DEED0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2" creationId="{8BCDB395-19D5-495E-927B-C4610312DDF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3" creationId="{BD3A6017-D380-4015-A6F6-B97FEB501930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4" creationId="{7857A08A-5A77-43E3-9259-8CEF0900644B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5" creationId="{9C567475-ED89-40B5-9D4E-B0BB70E75C8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6" creationId="{80B09888-285C-40B3-9F3E-622C4B76EDD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67" creationId="{14175C71-BA95-45AA-A62F-6CD2086500DB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75" creationId="{C8D14720-6E33-4D0B-AFE9-87EBBFD18AB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76" creationId="{93F1B986-7FF8-4692-990E-393573106C97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5" creationId="{87B30F85-9ECE-4056-8661-7085A2F623F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6" creationId="{C673627D-CA5F-4980-A342-E241064AF276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7" creationId="{A715CE72-9CBD-42CC-B9BF-45674B5A1329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8" creationId="{CBD1EEA7-D431-4038-A7E0-DB0A94D23682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89" creationId="{5E894ED3-178E-46A7-A40D-2FC83E6B221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0" creationId="{3A57D0AB-5A5E-48E3-8A5A-752F8A2E0F2D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1" creationId="{49C22417-6371-4B4D-9617-6C675C0E5361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2" creationId="{A6E76A15-7EF4-4050-B454-6193EDF0250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3" creationId="{A0B6FC91-5B8B-48EC-87B6-34D21E9DFF1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4" creationId="{5E2C955C-E334-4EAB-9452-AAFD3EF12DB4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5" creationId="{C0458896-0425-42FD-A47F-804D2014D46A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6" creationId="{8024D8AF-9BBE-47A2-A85B-3C25D7315C7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7" creationId="{D3162F4C-A017-408E-955E-08BA19AF6BDA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8" creationId="{6F534D0A-30CF-4E6C-B216-C4C6BA4974CB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199" creationId="{2E5E875B-1755-4271-AC26-9FF6BC6F6BA6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0" creationId="{24B8EFD3-4C36-4E40-81CD-7FCEAF79D4C9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1" creationId="{EFAEC29E-077C-4FAD-B868-63776357E9C0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2" creationId="{517C3934-E330-4908-A3BD-DBDFE9D3E42D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3" creationId="{4FF1490D-54F7-4734-90ED-7B455726574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4" creationId="{77D0EA72-076A-4E54-B972-EADE22E1C827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5" creationId="{6513D905-7BFE-4EC5-96DE-C3810326C35A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6" creationId="{C31B4A3A-985E-4EF3-A077-BD98FF840F8E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7" creationId="{E90C9AFC-20A3-41B7-99A2-4B23234B965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8" creationId="{9BDA6148-1317-44AF-8E13-EC5D4855FD71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09" creationId="{98A185F4-06EE-47DB-866C-F3EEF5486A44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0" creationId="{09AA9F81-2A81-4C83-9A90-9B97AB06348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1" creationId="{853CEE9E-3B55-401A-9FFA-FA3BAFAFDFE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2" creationId="{6FDC2800-9410-4C3D-BA50-4019A2825987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3" creationId="{7FEF8DB1-A01C-42F3-9915-AFC3AF1E5F4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4" creationId="{82F96A24-C675-4D95-A297-E6DCEB8C8976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5" creationId="{06CD89DE-70F9-4E80-95E5-4AFDCFD4DC9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6" creationId="{07185069-1062-499D-A247-02CA9F1566D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7" creationId="{DFC2C435-D3B5-4C6E-B2D7-7D17CB77D2CD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8" creationId="{68CBD191-D8B5-4399-877C-90CE34ECE865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19" creationId="{1D41EC19-09E7-465F-9670-BE94F196A659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0" creationId="{05EF6E7E-AD4A-439F-977F-0521F99B437F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1" creationId="{E1F8CAA1-6B5B-460F-8C90-311E5975513C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2" creationId="{AE3B8FC1-A980-4D7B-9FD2-D7BBB8AB67CE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3" creationId="{2AD5654C-65EA-4178-A9BE-08402DB6A163}"/>
          </ac:cxnSpMkLst>
        </pc:cxnChg>
        <pc:cxnChg chg="mod">
          <ac:chgData name="mohammad Hosseinabady" userId="6cd969f51f917c9e" providerId="LiveId" clId="{61B92799-7A46-4B34-9A7A-19699DCCFA99}" dt="2022-01-16T10:17:20.820" v="1289" actId="403"/>
          <ac:cxnSpMkLst>
            <pc:docMk/>
            <pc:sldMk cId="937877043" sldId="265"/>
            <ac:cxnSpMk id="224" creationId="{031FF57E-2ECC-47E9-A790-7D51F521612C}"/>
          </ac:cxnSpMkLst>
        </pc:cxnChg>
      </pc:sldChg>
      <pc:sldChg chg="addSp delSp modSp add mod delAnim modAnim">
        <pc:chgData name="mohammad Hosseinabady" userId="6cd969f51f917c9e" providerId="LiveId" clId="{61B92799-7A46-4B34-9A7A-19699DCCFA99}" dt="2022-01-16T10:38:45.761" v="1642" actId="1037"/>
        <pc:sldMkLst>
          <pc:docMk/>
          <pc:sldMk cId="2802359574" sldId="266"/>
        </pc:sldMkLst>
        <pc:spChg chg="add mod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2" creationId="{2D679F12-617E-4A30-8759-349D3839D132}"/>
          </ac:spMkLst>
        </pc:spChg>
        <pc:spChg chg="add mod">
          <ac:chgData name="mohammad Hosseinabady" userId="6cd969f51f917c9e" providerId="LiveId" clId="{61B92799-7A46-4B34-9A7A-19699DCCFA99}" dt="2022-01-16T10:38:23.925" v="1630" actId="20577"/>
          <ac:spMkLst>
            <pc:docMk/>
            <pc:sldMk cId="2802359574" sldId="266"/>
            <ac:spMk id="36" creationId="{6104A5F2-58BE-4329-9C33-D20AC272C804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08" creationId="{28F3ABC2-58B3-4B8D-8CC5-2B7860E76245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09" creationId="{455DC77D-3EF4-4414-9EC6-1DADB9A13126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10" creationId="{099BA9F2-CBEF-44B7-9D4E-8B17451FE926}"/>
          </ac:spMkLst>
        </pc:spChg>
        <pc:spChg chg="mod">
          <ac:chgData name="mohammad Hosseinabady" userId="6cd969f51f917c9e" providerId="LiveId" clId="{61B92799-7A46-4B34-9A7A-19699DCCFA99}" dt="2022-01-16T10:23:37.815" v="1422" actId="1076"/>
          <ac:spMkLst>
            <pc:docMk/>
            <pc:sldMk cId="2802359574" sldId="266"/>
            <ac:spMk id="111" creationId="{67069420-3705-465F-8F03-75CAFDC61841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12" creationId="{6B5E6B43-8092-4FD2-907D-B60E99A799DD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13" creationId="{DBF481ED-E9AC-407B-82D2-3102E057FA2F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14" creationId="{8BDED40E-BDA8-4B74-890D-7B66B0381E2F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25" creationId="{C1D3DF26-6D4B-49D1-8AEF-4BDA1C9C11AB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26" creationId="{608E5C9C-1E57-4252-AB90-5499BEB231F9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27" creationId="{AD02A156-A357-4D8D-AC80-41042A0A1E1D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29" creationId="{07047AAA-E4A2-44DF-AEF3-3A8BC34FF7F7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30" creationId="{FC3F459F-1E2B-4EB5-8640-658BC277176B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31" creationId="{900624DE-3C60-4A04-B732-5DEE34009AB5}"/>
          </ac:spMkLst>
        </pc:spChg>
        <pc:spChg chg="mod">
          <ac:chgData name="mohammad Hosseinabady" userId="6cd969f51f917c9e" providerId="LiveId" clId="{61B92799-7A46-4B34-9A7A-19699DCCFA99}" dt="2022-01-16T10:23:39.721" v="1423" actId="1076"/>
          <ac:spMkLst>
            <pc:docMk/>
            <pc:sldMk cId="2802359574" sldId="266"/>
            <ac:spMk id="134" creationId="{4E902C40-6D22-4381-87B8-2E2D6134404A}"/>
          </ac:spMkLst>
        </pc:spChg>
        <pc:spChg chg="mod">
          <ac:chgData name="mohammad Hosseinabady" userId="6cd969f51f917c9e" providerId="LiveId" clId="{61B92799-7A46-4B34-9A7A-19699DCCFA99}" dt="2022-01-16T10:23:32.265" v="1421" actId="403"/>
          <ac:spMkLst>
            <pc:docMk/>
            <pc:sldMk cId="2802359574" sldId="266"/>
            <ac:spMk id="135" creationId="{26751685-E35F-4F34-A4ED-BA73A7F10B17}"/>
          </ac:spMkLst>
        </pc:spChg>
        <pc:spChg chg="add mod">
          <ac:chgData name="mohammad Hosseinabady" userId="6cd969f51f917c9e" providerId="LiveId" clId="{61B92799-7A46-4B34-9A7A-19699DCCFA99}" dt="2022-01-16T10:19:29.574" v="1327" actId="1076"/>
          <ac:spMkLst>
            <pc:docMk/>
            <pc:sldMk cId="2802359574" sldId="266"/>
            <ac:spMk id="244" creationId="{D0880EE3-5F36-4C6F-9515-19B52D56E8CC}"/>
          </ac:spMkLst>
        </pc:spChg>
        <pc:spChg chg="add mod">
          <ac:chgData name="mohammad Hosseinabady" userId="6cd969f51f917c9e" providerId="LiveId" clId="{61B92799-7A46-4B34-9A7A-19699DCCFA99}" dt="2022-01-16T10:19:12.946" v="1322" actId="164"/>
          <ac:spMkLst>
            <pc:docMk/>
            <pc:sldMk cId="2802359574" sldId="266"/>
            <ac:spMk id="245" creationId="{049F8554-CBF5-47BA-B2E6-ADCC9F984D4F}"/>
          </ac:spMkLst>
        </pc:spChg>
        <pc:spChg chg="add mod">
          <ac:chgData name="mohammad Hosseinabady" userId="6cd969f51f917c9e" providerId="LiveId" clId="{61B92799-7A46-4B34-9A7A-19699DCCFA99}" dt="2022-01-16T10:19:12.946" v="1322" actId="164"/>
          <ac:spMkLst>
            <pc:docMk/>
            <pc:sldMk cId="2802359574" sldId="266"/>
            <ac:spMk id="246" creationId="{1FFEB837-91E8-46D4-804E-671ED37A1A7E}"/>
          </ac:spMkLst>
        </pc:spChg>
        <pc:spChg chg="add del mod">
          <ac:chgData name="mohammad Hosseinabady" userId="6cd969f51f917c9e" providerId="LiveId" clId="{61B92799-7A46-4B34-9A7A-19699DCCFA99}" dt="2022-01-16T10:18:34.873" v="1312" actId="478"/>
          <ac:spMkLst>
            <pc:docMk/>
            <pc:sldMk cId="2802359574" sldId="266"/>
            <ac:spMk id="247" creationId="{2C0A9170-DC42-42F3-80BD-3C28B54BB493}"/>
          </ac:spMkLst>
        </pc:spChg>
        <pc:spChg chg="add del mod">
          <ac:chgData name="mohammad Hosseinabady" userId="6cd969f51f917c9e" providerId="LiveId" clId="{61B92799-7A46-4B34-9A7A-19699DCCFA99}" dt="2022-01-16T10:18:37.815" v="1314" actId="478"/>
          <ac:spMkLst>
            <pc:docMk/>
            <pc:sldMk cId="2802359574" sldId="266"/>
            <ac:spMk id="248" creationId="{0E74F3E9-CCA1-42C2-A371-AB23EA8F6636}"/>
          </ac:spMkLst>
        </pc:spChg>
        <pc:spChg chg="add del mod">
          <ac:chgData name="mohammad Hosseinabady" userId="6cd969f51f917c9e" providerId="LiveId" clId="{61B92799-7A46-4B34-9A7A-19699DCCFA99}" dt="2022-01-16T10:18:36.459" v="1313" actId="478"/>
          <ac:spMkLst>
            <pc:docMk/>
            <pc:sldMk cId="2802359574" sldId="266"/>
            <ac:spMk id="249" creationId="{96B4BEBB-5CB9-4E72-9BE8-4DC57BDA25E0}"/>
          </ac:spMkLst>
        </pc:spChg>
        <pc:spChg chg="add mod">
          <ac:chgData name="mohammad Hosseinabady" userId="6cd969f51f917c9e" providerId="LiveId" clId="{61B92799-7A46-4B34-9A7A-19699DCCFA99}" dt="2022-01-16T10:20:30.699" v="1353" actId="20577"/>
          <ac:spMkLst>
            <pc:docMk/>
            <pc:sldMk cId="2802359574" sldId="266"/>
            <ac:spMk id="250" creationId="{852C32CA-BA14-41D1-BA26-4551F06506E4}"/>
          </ac:spMkLst>
        </pc:spChg>
        <pc:spChg chg="add del mod">
          <ac:chgData name="mohammad Hosseinabady" userId="6cd969f51f917c9e" providerId="LiveId" clId="{61B92799-7A46-4B34-9A7A-19699DCCFA99}" dt="2022-01-16T10:18:39.642" v="1315" actId="478"/>
          <ac:spMkLst>
            <pc:docMk/>
            <pc:sldMk cId="2802359574" sldId="266"/>
            <ac:spMk id="253" creationId="{C57EB3A7-4977-456E-A473-DA578F584154}"/>
          </ac:spMkLst>
        </pc:spChg>
        <pc:spChg chg="add del mod">
          <ac:chgData name="mohammad Hosseinabady" userId="6cd969f51f917c9e" providerId="LiveId" clId="{61B92799-7A46-4B34-9A7A-19699DCCFA99}" dt="2022-01-16T10:18:22.727" v="1305" actId="478"/>
          <ac:spMkLst>
            <pc:docMk/>
            <pc:sldMk cId="2802359574" sldId="266"/>
            <ac:spMk id="254" creationId="{3DD39D07-12C0-43B4-B3CA-E90EF03B3AC7}"/>
          </ac:spMkLst>
        </pc:spChg>
        <pc:spChg chg="add del mod">
          <ac:chgData name="mohammad Hosseinabady" userId="6cd969f51f917c9e" providerId="LiveId" clId="{61B92799-7A46-4B34-9A7A-19699DCCFA99}" dt="2022-01-16T10:18:28.039" v="1308" actId="478"/>
          <ac:spMkLst>
            <pc:docMk/>
            <pc:sldMk cId="2802359574" sldId="266"/>
            <ac:spMk id="255" creationId="{1BB1DD15-CA03-43D6-B2D0-87EBD1C07221}"/>
          </ac:spMkLst>
        </pc:spChg>
        <pc:spChg chg="add del mod">
          <ac:chgData name="mohammad Hosseinabady" userId="6cd969f51f917c9e" providerId="LiveId" clId="{61B92799-7A46-4B34-9A7A-19699DCCFA99}" dt="2022-01-16T10:19:02.505" v="1320" actId="478"/>
          <ac:spMkLst>
            <pc:docMk/>
            <pc:sldMk cId="2802359574" sldId="266"/>
            <ac:spMk id="256" creationId="{97D9D8D1-F6BC-4019-8FB1-57AAA419DD41}"/>
          </ac:spMkLst>
        </pc:spChg>
        <pc:spChg chg="add del mod">
          <ac:chgData name="mohammad Hosseinabady" userId="6cd969f51f917c9e" providerId="LiveId" clId="{61B92799-7A46-4B34-9A7A-19699DCCFA99}" dt="2022-01-16T10:18:31.272" v="1310" actId="478"/>
          <ac:spMkLst>
            <pc:docMk/>
            <pc:sldMk cId="2802359574" sldId="266"/>
            <ac:spMk id="257" creationId="{901090AF-8FF1-4959-94F4-5AAA0152F0A5}"/>
          </ac:spMkLst>
        </pc:spChg>
        <pc:spChg chg="add del mod">
          <ac:chgData name="mohammad Hosseinabady" userId="6cd969f51f917c9e" providerId="LiveId" clId="{61B92799-7A46-4B34-9A7A-19699DCCFA99}" dt="2022-01-16T10:18:33.036" v="1311" actId="478"/>
          <ac:spMkLst>
            <pc:docMk/>
            <pc:sldMk cId="2802359574" sldId="266"/>
            <ac:spMk id="258" creationId="{73F45A2C-1CBB-4F3C-A0FF-56E9AD457F41}"/>
          </ac:spMkLst>
        </pc:spChg>
        <pc:spChg chg="add mod">
          <ac:chgData name="mohammad Hosseinabady" userId="6cd969f51f917c9e" providerId="LiveId" clId="{61B92799-7A46-4B34-9A7A-19699DCCFA99}" dt="2022-01-16T10:19:12.946" v="1322" actId="164"/>
          <ac:spMkLst>
            <pc:docMk/>
            <pc:sldMk cId="2802359574" sldId="266"/>
            <ac:spMk id="259" creationId="{16A1A0A6-880B-4AE7-B380-42A86F52EB17}"/>
          </ac:spMkLst>
        </pc:spChg>
        <pc:spChg chg="mod topLvl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07" creationId="{DFEC39E0-941B-4511-B294-84B8FB41E417}"/>
          </ac:spMkLst>
        </pc:spChg>
        <pc:spChg chg="mod topLvl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08" creationId="{0247B94F-504E-4A22-8070-5687E7C55B99}"/>
          </ac:spMkLst>
        </pc:spChg>
        <pc:spChg chg="mod topLvl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09" creationId="{8CC9E68D-025D-4EFD-96CC-9461A50ED6EA}"/>
          </ac:spMkLst>
        </pc:spChg>
        <pc:spChg chg="mod topLvl">
          <ac:chgData name="mohammad Hosseinabady" userId="6cd969f51f917c9e" providerId="LiveId" clId="{61B92799-7A46-4B34-9A7A-19699DCCFA99}" dt="2022-01-16T10:32:35.446" v="1503" actId="1076"/>
          <ac:spMkLst>
            <pc:docMk/>
            <pc:sldMk cId="2802359574" sldId="266"/>
            <ac:spMk id="310" creationId="{B885B10E-DD1E-4935-9D1E-83C431C64037}"/>
          </ac:spMkLst>
        </pc:spChg>
        <pc:spChg chg="mod topLvl">
          <ac:chgData name="mohammad Hosseinabady" userId="6cd969f51f917c9e" providerId="LiveId" clId="{61B92799-7A46-4B34-9A7A-19699DCCFA99}" dt="2022-01-16T10:36:50.845" v="1572" actId="1076"/>
          <ac:spMkLst>
            <pc:docMk/>
            <pc:sldMk cId="2802359574" sldId="266"/>
            <ac:spMk id="311" creationId="{75A1321E-77F8-40BE-8C70-1BEDF0DEE206}"/>
          </ac:spMkLst>
        </pc:spChg>
        <pc:spChg chg="add mod">
          <ac:chgData name="mohammad Hosseinabady" userId="6cd969f51f917c9e" providerId="LiveId" clId="{61B92799-7A46-4B34-9A7A-19699DCCFA99}" dt="2022-01-16T10:23:48.492" v="1424" actId="1076"/>
          <ac:spMkLst>
            <pc:docMk/>
            <pc:sldMk cId="2802359574" sldId="266"/>
            <ac:spMk id="337" creationId="{A168EE47-568E-4EFB-B2AB-5E829491CA93}"/>
          </ac:spMkLst>
        </pc:spChg>
        <pc:spChg chg="add del mod">
          <ac:chgData name="mohammad Hosseinabady" userId="6cd969f51f917c9e" providerId="LiveId" clId="{61B92799-7A46-4B34-9A7A-19699DCCFA99}" dt="2022-01-16T10:23:05.113" v="1411" actId="478"/>
          <ac:spMkLst>
            <pc:docMk/>
            <pc:sldMk cId="2802359574" sldId="266"/>
            <ac:spMk id="338" creationId="{ED0CEFE0-C28A-4EDD-8A2E-5F0AED4FE54B}"/>
          </ac:spMkLst>
        </pc:spChg>
        <pc:spChg chg="add mod">
          <ac:chgData name="mohammad Hosseinabady" userId="6cd969f51f917c9e" providerId="LiveId" clId="{61B92799-7A46-4B34-9A7A-19699DCCFA99}" dt="2022-01-16T10:36:52.781" v="1573" actId="1076"/>
          <ac:spMkLst>
            <pc:docMk/>
            <pc:sldMk cId="2802359574" sldId="266"/>
            <ac:spMk id="339" creationId="{F72B52E3-10D7-4B6C-9655-0911673CDFEB}"/>
          </ac:spMkLst>
        </pc:spChg>
        <pc:spChg chg="add del mod">
          <ac:chgData name="mohammad Hosseinabady" userId="6cd969f51f917c9e" providerId="LiveId" clId="{61B92799-7A46-4B34-9A7A-19699DCCFA99}" dt="2022-01-16T10:32:26.343" v="1500" actId="478"/>
          <ac:spMkLst>
            <pc:docMk/>
            <pc:sldMk cId="2802359574" sldId="266"/>
            <ac:spMk id="340" creationId="{6F3A4545-6B17-43D6-874D-E3E4FD12AA7C}"/>
          </ac:spMkLst>
        </pc:spChg>
        <pc:spChg chg="add mod">
          <ac:chgData name="mohammad Hosseinabady" userId="6cd969f51f917c9e" providerId="LiveId" clId="{61B92799-7A46-4B34-9A7A-19699DCCFA99}" dt="2022-01-16T10:35:31.418" v="1561" actId="404"/>
          <ac:spMkLst>
            <pc:docMk/>
            <pc:sldMk cId="2802359574" sldId="266"/>
            <ac:spMk id="341" creationId="{D4E1DC70-D7DE-468A-8014-33FAD605B15F}"/>
          </ac:spMkLst>
        </pc:spChg>
        <pc:spChg chg="add mod">
          <ac:chgData name="mohammad Hosseinabady" userId="6cd969f51f917c9e" providerId="LiveId" clId="{61B92799-7A46-4B34-9A7A-19699DCCFA99}" dt="2022-01-16T10:33:02.425" v="1513" actId="1076"/>
          <ac:spMkLst>
            <pc:docMk/>
            <pc:sldMk cId="2802359574" sldId="266"/>
            <ac:spMk id="343" creationId="{0B2EBC51-4BD6-4C37-BEA3-928AC99AD15E}"/>
          </ac:spMkLst>
        </pc:spChg>
        <pc:spChg chg="add mod">
          <ac:chgData name="mohammad Hosseinabady" userId="6cd969f51f917c9e" providerId="LiveId" clId="{61B92799-7A46-4B34-9A7A-19699DCCFA99}" dt="2022-01-16T10:33:23.741" v="1523" actId="1076"/>
          <ac:spMkLst>
            <pc:docMk/>
            <pc:sldMk cId="2802359574" sldId="266"/>
            <ac:spMk id="345" creationId="{CDB83770-6A08-4D3A-9F91-9D8A4A29B994}"/>
          </ac:spMkLst>
        </pc:spChg>
        <pc:spChg chg="add mod">
          <ac:chgData name="mohammad Hosseinabady" userId="6cd969f51f917c9e" providerId="LiveId" clId="{61B92799-7A46-4B34-9A7A-19699DCCFA99}" dt="2022-01-16T10:33:40.089" v="1526" actId="20577"/>
          <ac:spMkLst>
            <pc:docMk/>
            <pc:sldMk cId="2802359574" sldId="266"/>
            <ac:spMk id="347" creationId="{37AF1DDC-BF1D-4E34-93E8-E691C6A95D91}"/>
          </ac:spMkLst>
        </pc:spChg>
        <pc:spChg chg="add mod">
          <ac:chgData name="mohammad Hosseinabady" userId="6cd969f51f917c9e" providerId="LiveId" clId="{61B92799-7A46-4B34-9A7A-19699DCCFA99}" dt="2022-01-16T10:35:43.166" v="1563" actId="207"/>
          <ac:spMkLst>
            <pc:docMk/>
            <pc:sldMk cId="2802359574" sldId="266"/>
            <ac:spMk id="348" creationId="{82AC42C3-1C92-4FB6-948A-20BBBC8B0B6D}"/>
          </ac:spMkLst>
        </pc:spChg>
        <pc:spChg chg="add mod">
          <ac:chgData name="mohammad Hosseinabady" userId="6cd969f51f917c9e" providerId="LiveId" clId="{61B92799-7A46-4B34-9A7A-19699DCCFA99}" dt="2022-01-16T10:36:16.126" v="1566" actId="20577"/>
          <ac:spMkLst>
            <pc:docMk/>
            <pc:sldMk cId="2802359574" sldId="266"/>
            <ac:spMk id="349" creationId="{9B4D24AF-FCA3-4E84-9ED2-2CC8166852B5}"/>
          </ac:spMkLst>
        </pc:spChg>
        <pc:spChg chg="add mod">
          <ac:chgData name="mohammad Hosseinabady" userId="6cd969f51f917c9e" providerId="LiveId" clId="{61B92799-7A46-4B34-9A7A-19699DCCFA99}" dt="2022-01-16T10:38:45.761" v="1642" actId="1037"/>
          <ac:spMkLst>
            <pc:docMk/>
            <pc:sldMk cId="2802359574" sldId="266"/>
            <ac:spMk id="351" creationId="{A0A0D4E4-F4F0-4B50-865C-75F868D64E5A}"/>
          </ac:spMkLst>
        </pc:spChg>
        <pc:spChg chg="add mod">
          <ac:chgData name="mohammad Hosseinabady" userId="6cd969f51f917c9e" providerId="LiveId" clId="{61B92799-7A46-4B34-9A7A-19699DCCFA99}" dt="2022-01-16T10:38:45.761" v="1642" actId="1037"/>
          <ac:spMkLst>
            <pc:docMk/>
            <pc:sldMk cId="2802359574" sldId="266"/>
            <ac:spMk id="353" creationId="{D84AC7D5-09EB-4C76-9DD7-AEEBE7BCC79F}"/>
          </ac:spMkLst>
        </pc:spChg>
        <pc:grpChg chg="add mod">
          <ac:chgData name="mohammad Hosseinabady" userId="6cd969f51f917c9e" providerId="LiveId" clId="{61B92799-7A46-4B34-9A7A-19699DCCFA99}" dt="2022-01-16T10:23:48.492" v="1424" actId="1076"/>
          <ac:grpSpMkLst>
            <pc:docMk/>
            <pc:sldMk cId="2802359574" sldId="266"/>
            <ac:grpSpMk id="3" creationId="{ED096F1E-232D-4EF9-8150-96AD5560A004}"/>
          </ac:grpSpMkLst>
        </pc:grpChg>
        <pc:grpChg chg="mod">
          <ac:chgData name="mohammad Hosseinabady" userId="6cd969f51f917c9e" providerId="LiveId" clId="{61B92799-7A46-4B34-9A7A-19699DCCFA99}" dt="2022-01-16T10:23:32.265" v="1421" actId="403"/>
          <ac:grpSpMkLst>
            <pc:docMk/>
            <pc:sldMk cId="2802359574" sldId="266"/>
            <ac:grpSpMk id="4" creationId="{F410AD48-0B23-4A06-BABC-29B14DB2C1A0}"/>
          </ac:grpSpMkLst>
        </pc:grpChg>
        <pc:grpChg chg="add mod">
          <ac:chgData name="mohammad Hosseinabady" userId="6cd969f51f917c9e" providerId="LiveId" clId="{61B92799-7A46-4B34-9A7A-19699DCCFA99}" dt="2022-01-16T10:38:45.761" v="1642" actId="1037"/>
          <ac:grpSpMkLst>
            <pc:docMk/>
            <pc:sldMk cId="2802359574" sldId="266"/>
            <ac:grpSpMk id="18" creationId="{23A7E164-4179-4188-AF26-D3AE0BF11ADF}"/>
          </ac:grpSpMkLst>
        </pc:grpChg>
        <pc:grpChg chg="mod">
          <ac:chgData name="mohammad Hosseinabady" userId="6cd969f51f917c9e" providerId="LiveId" clId="{61B92799-7A46-4B34-9A7A-19699DCCFA99}" dt="2022-01-16T10:23:32.265" v="1421" actId="403"/>
          <ac:grpSpMkLst>
            <pc:docMk/>
            <pc:sldMk cId="2802359574" sldId="266"/>
            <ac:grpSpMk id="94" creationId="{AE896A15-6DB2-400C-A8FD-ABE7C579A434}"/>
          </ac:grpSpMkLst>
        </pc:grpChg>
        <pc:grpChg chg="mod">
          <ac:chgData name="mohammad Hosseinabady" userId="6cd969f51f917c9e" providerId="LiveId" clId="{61B92799-7A46-4B34-9A7A-19699DCCFA99}" dt="2022-01-16T10:23:32.265" v="1421" actId="403"/>
          <ac:grpSpMkLst>
            <pc:docMk/>
            <pc:sldMk cId="2802359574" sldId="266"/>
            <ac:grpSpMk id="123" creationId="{6E43C5ED-FABD-49E9-9E74-02D42476C24F}"/>
          </ac:grpSpMkLst>
        </pc:grpChg>
        <pc:grpChg chg="mod">
          <ac:chgData name="mohammad Hosseinabady" userId="6cd969f51f917c9e" providerId="LiveId" clId="{61B92799-7A46-4B34-9A7A-19699DCCFA99}" dt="2022-01-16T10:23:32.265" v="1421" actId="403"/>
          <ac:grpSpMkLst>
            <pc:docMk/>
            <pc:sldMk cId="2802359574" sldId="266"/>
            <ac:grpSpMk id="142" creationId="{458C7E18-804C-4267-9371-CAC43C2FA795}"/>
          </ac:grpSpMkLst>
        </pc:grpChg>
        <pc:grpChg chg="del">
          <ac:chgData name="mohammad Hosseinabady" userId="6cd969f51f917c9e" providerId="LiveId" clId="{61B92799-7A46-4B34-9A7A-19699DCCFA99}" dt="2022-01-16T10:18:02.298" v="1301" actId="478"/>
          <ac:grpSpMkLst>
            <pc:docMk/>
            <pc:sldMk cId="2802359574" sldId="266"/>
            <ac:grpSpMk id="155" creationId="{E25A7CD9-7769-4509-BD7E-E77A9447B37A}"/>
          </ac:grpSpMkLst>
        </pc:grpChg>
        <pc:grpChg chg="add mod">
          <ac:chgData name="mohammad Hosseinabady" userId="6cd969f51f917c9e" providerId="LiveId" clId="{61B92799-7A46-4B34-9A7A-19699DCCFA99}" dt="2022-01-16T10:19:12.946" v="1322" actId="164"/>
          <ac:grpSpMkLst>
            <pc:docMk/>
            <pc:sldMk cId="2802359574" sldId="266"/>
            <ac:grpSpMk id="225" creationId="{96FD8A8D-30DB-496C-90AB-BEB3C5EC200F}"/>
          </ac:grpSpMkLst>
        </pc:grpChg>
        <pc:grpChg chg="add del mod">
          <ac:chgData name="mohammad Hosseinabady" userId="6cd969f51f917c9e" providerId="LiveId" clId="{61B92799-7A46-4B34-9A7A-19699DCCFA99}" dt="2022-01-16T10:18:53.866" v="1316" actId="478"/>
          <ac:grpSpMkLst>
            <pc:docMk/>
            <pc:sldMk cId="2802359574" sldId="266"/>
            <ac:grpSpMk id="260" creationId="{0A994CCE-50C0-4C87-89A7-98B0691423D5}"/>
          </ac:grpSpMkLst>
        </pc:grpChg>
        <pc:grpChg chg="add mod">
          <ac:chgData name="mohammad Hosseinabady" userId="6cd969f51f917c9e" providerId="LiveId" clId="{61B92799-7A46-4B34-9A7A-19699DCCFA99}" dt="2022-01-16T10:19:12.946" v="1322" actId="164"/>
          <ac:grpSpMkLst>
            <pc:docMk/>
            <pc:sldMk cId="2802359574" sldId="266"/>
            <ac:grpSpMk id="273" creationId="{9F6F2791-233F-427C-B8C2-DBF1CBA2926C}"/>
          </ac:grpSpMkLst>
        </pc:grpChg>
        <pc:grpChg chg="add del mod">
          <ac:chgData name="mohammad Hosseinabady" userId="6cd969f51f917c9e" providerId="LiveId" clId="{61B92799-7A46-4B34-9A7A-19699DCCFA99}" dt="2022-01-16T10:18:57.833" v="1318" actId="478"/>
          <ac:grpSpMkLst>
            <pc:docMk/>
            <pc:sldMk cId="2802359574" sldId="266"/>
            <ac:grpSpMk id="284" creationId="{D44DA9B0-7382-4F41-ADEB-2660975FA526}"/>
          </ac:grpSpMkLst>
        </pc:grpChg>
        <pc:grpChg chg="add del mod">
          <ac:chgData name="mohammad Hosseinabady" userId="6cd969f51f917c9e" providerId="LiveId" clId="{61B92799-7A46-4B34-9A7A-19699DCCFA99}" dt="2022-01-16T10:20:46.972" v="1357" actId="165"/>
          <ac:grpSpMkLst>
            <pc:docMk/>
            <pc:sldMk cId="2802359574" sldId="266"/>
            <ac:grpSpMk id="297" creationId="{901EEE0C-6960-4072-8761-6F63D94568B6}"/>
          </ac:grpSpMkLst>
        </pc:grpChg>
        <pc:grpChg chg="mod topLvl">
          <ac:chgData name="mohammad Hosseinabady" userId="6cd969f51f917c9e" providerId="LiveId" clId="{61B92799-7A46-4B34-9A7A-19699DCCFA99}" dt="2022-01-16T10:36:50.845" v="1572" actId="1076"/>
          <ac:grpSpMkLst>
            <pc:docMk/>
            <pc:sldMk cId="2802359574" sldId="266"/>
            <ac:grpSpMk id="298" creationId="{FD55A164-C0F7-49FF-ACAE-7F7338A39886}"/>
          </ac:grpSpMkLst>
        </pc:grpChg>
        <pc:grpChg chg="del mod topLvl">
          <ac:chgData name="mohammad Hosseinabady" userId="6cd969f51f917c9e" providerId="LiveId" clId="{61B92799-7A46-4B34-9A7A-19699DCCFA99}" dt="2022-01-16T10:20:48.231" v="1358" actId="478"/>
          <ac:grpSpMkLst>
            <pc:docMk/>
            <pc:sldMk cId="2802359574" sldId="266"/>
            <ac:grpSpMk id="314" creationId="{331E1B89-4664-40E1-BB1E-A01FAAEFC630}"/>
          </ac:grpSpMkLst>
        </pc:grp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5" creationId="{80FD9BF7-27D0-4588-902A-D22F156AABA3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6" creationId="{D84BA9BF-1135-4EBC-BBE3-C0BB461BD3EC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7" creationId="{406846DA-B239-47A6-8FF2-2EB636AC5CD7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8" creationId="{09A1705B-7B03-4413-A1D2-DF60D1D2622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" creationId="{F07AC9C6-A970-4BE7-B918-FC062101426A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" creationId="{C6B25604-24AB-4540-98DC-932504302693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" creationId="{D2EE2253-F9E3-4EE1-9DC6-68FDC9DB5F04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" creationId="{6287A8D5-F597-47EB-AAFD-9053883D1D5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" creationId="{38565715-3278-4120-A4BE-D391A47B39B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" creationId="{44F49A1F-EA5D-473F-BDE5-873E12396EF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" creationId="{FC446291-D917-4E2A-9198-BCDEDC503044}"/>
          </ac:cxnSpMkLst>
        </pc:cxnChg>
        <pc:cxnChg chg="add mod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20" creationId="{384C4162-5D45-4C0A-9732-3D91A4B44E04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5" creationId="{24DDB76C-BDFE-432D-BBF6-4743E94C9B6E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6" creationId="{E7E65CEB-0FBC-430C-BA84-CC577D7D94BF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7" creationId="{8D128EFA-77CE-4597-9C55-622DE32CC3D3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8" creationId="{D49DDBC6-85A1-4D3A-A042-8F5F27E07C7C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99" creationId="{232D406C-B460-47F6-94A3-ABE32411866D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0" creationId="{70F26A4A-98D1-4BC7-B138-0A9258EF25F9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1" creationId="{F2F46EB0-417A-4BAC-BFA6-06B1A5D51F4E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2" creationId="{6F02C695-EC97-4F27-905C-38BA8CFEE22F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3" creationId="{4A5C1690-435C-4A47-BD72-D09570BB13AF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4" creationId="{E1C911F9-E5BE-4057-9AB1-C9857C3A0317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5" creationId="{F760080A-496A-4B49-9463-2BDE5E792093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6" creationId="{2D921F1B-710F-423C-A3C5-0BA3273708B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07" creationId="{9CABE6F3-4FCA-4E53-9F9C-F78B8D709C6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5" creationId="{1B8C7915-C8E9-40E4-963E-B9F09C6E6F5D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6" creationId="{3EC78E97-EC10-47D3-B6B7-5E2FFAF24EBF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7" creationId="{6352058C-CBF4-4D3C-A0FD-08442F6A088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8" creationId="{75B5B89B-91F2-4B22-ADD9-049DF5B04E6A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19" creationId="{1CE9E695-9120-4C2E-AC7B-815F3E5F303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0" creationId="{E8D35D3E-4966-41E4-A1B8-27E779BF018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1" creationId="{16F0C98C-DC87-492D-9DD1-6E3C125E685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2" creationId="{93C931A9-A174-4FC3-9164-4EF5606B3E94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4" creationId="{56AE209F-7F9B-4EBC-AA85-E8EC49DAF60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28" creationId="{7B43DC89-804C-401B-9869-D7BDD9FA6B4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2" creationId="{54CF9B92-27BA-44FC-9D8B-E71CDD5F41F4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3" creationId="{83A0808A-2C54-42F3-9E5E-4112C0ED115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6" creationId="{6977493D-FB42-46D7-A901-8D8B2A9C4EAB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7" creationId="{37EBAA7A-E8FF-43CB-8DB3-E5AB865FB6FC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8" creationId="{CA7F834B-CE9E-42B1-965B-396FF07A229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39" creationId="{52A058CA-B8C0-491D-8192-7A3F31FCC012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0" creationId="{280EBAB7-45C1-4ABB-8906-08C1CAEC1B6B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1" creationId="{3ECBF8C3-B293-43B7-A4E9-337EA2F5DFF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3" creationId="{0F6AB967-47F1-4DA1-A18F-E63B21F8584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4" creationId="{93B8545B-C68C-47E4-BBE9-67A7F997FA5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5" creationId="{85BE4745-B730-4119-8568-EAB0A49B6838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6" creationId="{6C57FD9B-C490-40B7-9902-06EF41216AE1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7" creationId="{63DA6797-6EB3-4914-B680-0629FB74818D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8" creationId="{D7FDE96A-1DC1-4797-A2EC-22601405D066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49" creationId="{A2EE6821-D376-4641-A71C-5D621147486E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0" creationId="{E944653E-BA3F-4621-90B0-FA33B2DDD9F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1" creationId="{30C99926-D0A9-4A79-8D0A-13F383B76E95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2" creationId="{83ADDCE9-2F30-4354-9A4E-586A696AF4B9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3" creationId="{0AA2F4DD-AD51-4EF5-9FD6-D86B544B68CB}"/>
          </ac:cxnSpMkLst>
        </pc:cxnChg>
        <pc:cxnChg chg="mod">
          <ac:chgData name="mohammad Hosseinabady" userId="6cd969f51f917c9e" providerId="LiveId" clId="{61B92799-7A46-4B34-9A7A-19699DCCFA99}" dt="2022-01-16T10:23:32.265" v="1421" actId="403"/>
          <ac:cxnSpMkLst>
            <pc:docMk/>
            <pc:sldMk cId="2802359574" sldId="266"/>
            <ac:cxnSpMk id="154" creationId="{E8C24BA7-A0BB-4CBA-9E5E-72FE69C59640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26" creationId="{6A3E9CD3-3F72-40EB-BE35-66B813B0192B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27" creationId="{FD0F6751-43EA-4A2D-86B8-2325B907C57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28" creationId="{2ADF0485-4713-4D4B-8496-B59DD848BC08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29" creationId="{45CDF941-E8B8-4C38-9CBB-92E6E425BA7C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0" creationId="{9319A27E-E2F3-4A83-99ED-C5C3CC9BE4AB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1" creationId="{14505173-16EA-4378-8667-D0D2D7321B0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2" creationId="{EF303B00-35E6-412B-8425-EA742262310F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3" creationId="{72464673-AFE0-4099-B8FC-46781788FDBE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4" creationId="{F478F63B-39E2-4F44-BFC7-51849FA0B18D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35" creationId="{8E90A3B2-073D-4D2E-8184-BF06E8920EA5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36" creationId="{96463089-25BE-48E6-88D1-4EEC6DD446F3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37" creationId="{9C82DD3F-DE75-40F0-BDB9-B44FAFD8D1E0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38" creationId="{C4ED1578-DB7D-45D3-9721-E952AE8EE0E7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39" creationId="{DC9AAD3A-A2A1-44F6-89C6-C1535BBC02CF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40" creationId="{51C6F97A-9F55-4D4D-940A-9035EB511C79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41" creationId="{BB11D5BC-1CF3-4905-88FA-EBB87E0095D0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42" creationId="{E63EC909-AA4D-4159-967B-5ECB34C51FE4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43" creationId="{30353DE1-7FC9-46E0-8CBF-D57610C2B45A}"/>
          </ac:cxnSpMkLst>
        </pc:cxnChg>
        <pc:cxnChg chg="add del mod">
          <ac:chgData name="mohammad Hosseinabady" userId="6cd969f51f917c9e" providerId="LiveId" clId="{61B92799-7A46-4B34-9A7A-19699DCCFA99}" dt="2022-01-16T10:18:28.872" v="1309" actId="478"/>
          <ac:cxnSpMkLst>
            <pc:docMk/>
            <pc:sldMk cId="2802359574" sldId="266"/>
            <ac:cxnSpMk id="251" creationId="{C6B45D7F-4E64-45D1-99C3-F5A36747E659}"/>
          </ac:cxnSpMkLst>
        </pc:cxnChg>
        <pc:cxnChg chg="add del mod">
          <ac:chgData name="mohammad Hosseinabady" userId="6cd969f51f917c9e" providerId="LiveId" clId="{61B92799-7A46-4B34-9A7A-19699DCCFA99}" dt="2022-01-16T10:18:26.838" v="1306" actId="478"/>
          <ac:cxnSpMkLst>
            <pc:docMk/>
            <pc:sldMk cId="2802359574" sldId="266"/>
            <ac:cxnSpMk id="252" creationId="{F4D8A833-D181-40A9-ADEC-359EB50E8990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1" creationId="{0A199671-3F00-4ABC-8D33-A6B4CB252C4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2" creationId="{0897B545-18E5-4CCF-B730-BB5B1E95B45E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3" creationId="{FE880099-6EB7-4BA0-8092-169C70E3AB8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4" creationId="{B008E5D1-4337-431A-A37C-328108293F2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5" creationId="{EBEB6295-0E99-42F1-A4F5-B990C4E67BBE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6" creationId="{5CB8536D-37B3-4EFD-93DF-9E709108CD7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7" creationId="{E80A3EC9-DA81-4F5C-8698-838CA90797B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8" creationId="{1822A5BA-5791-48CD-884A-E4752EB0B431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69" creationId="{E47FEA96-3B94-45DC-9BB1-8F77740CA7E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0" creationId="{B35339DC-C74E-4D9A-98CE-9CC0AF0B5827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71" creationId="{D5DE5F20-45D3-4AC4-8E4F-14727DFB99CF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72" creationId="{2AC90C38-4880-4286-B742-A75F92334163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4" creationId="{2488FA99-0A6B-49BF-B179-30CC26D73257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5" creationId="{11EAF19C-5EBB-44FB-947B-290F3B32226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6" creationId="{97569E04-95EA-4B0E-9D40-D6090841200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7" creationId="{B61303CF-DFED-41FB-859A-2CDEB665A6B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8" creationId="{A0295DE1-F642-4BBA-B817-B2E1889B0C5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79" creationId="{77DD86F0-EBFE-4703-84D3-79E4D64B8E69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0" creationId="{85272A75-0715-4AA1-95C1-17760914F717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1" creationId="{C94FC14C-230D-49B3-B7A8-3DA7E58D2C7C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2" creationId="{47E58A96-66F5-4F66-8DCB-66AA35F321C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3" creationId="{A66B831C-9780-4DA6-AABF-E658EA09942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5" creationId="{65C1079A-B652-4466-8D40-42BECCD2BCCD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6" creationId="{1EF12A96-5D4B-4DFC-A5B9-B8A2DC44DB61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7" creationId="{C730B598-013F-42C2-8341-2D69AE5253E6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8" creationId="{1352F576-B804-4190-97FA-4CD23D3F9D6F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89" creationId="{0CCF8F31-E06F-4151-8A3B-66D8843FF1F4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0" creationId="{73C36A75-B90B-4CDC-B53F-8F38C22398F3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1" creationId="{F207DC45-E823-4E7C-B7FC-02A13AE5244E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2" creationId="{949DDD7F-D2B2-44DA-9B72-28E46006995A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3" creationId="{59AF41D2-A5F3-414F-9F2A-D8DA609954DD}"/>
          </ac:cxnSpMkLst>
        </pc:cxnChg>
        <pc:cxnChg chg="mod">
          <ac:chgData name="mohammad Hosseinabady" userId="6cd969f51f917c9e" providerId="LiveId" clId="{61B92799-7A46-4B34-9A7A-19699DCCFA99}" dt="2022-01-16T10:18:12.051" v="1303"/>
          <ac:cxnSpMkLst>
            <pc:docMk/>
            <pc:sldMk cId="2802359574" sldId="266"/>
            <ac:cxnSpMk id="294" creationId="{A81A84BC-6624-44C7-BEC0-B01FC5928340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95" creationId="{1076377A-C5A2-4B69-83E2-9F208574DAF3}"/>
          </ac:cxnSpMkLst>
        </pc:cxnChg>
        <pc:cxnChg chg="add mod">
          <ac:chgData name="mohammad Hosseinabady" userId="6cd969f51f917c9e" providerId="LiveId" clId="{61B92799-7A46-4B34-9A7A-19699DCCFA99}" dt="2022-01-16T10:19:12.946" v="1322" actId="164"/>
          <ac:cxnSpMkLst>
            <pc:docMk/>
            <pc:sldMk cId="2802359574" sldId="266"/>
            <ac:cxnSpMk id="296" creationId="{83BC766B-9AFE-4F22-91F6-84DA9D70A79F}"/>
          </ac:cxnSpMkLst>
        </pc:cxnChg>
        <pc:cxnChg chg="mod topLvl">
          <ac:chgData name="mohammad Hosseinabady" userId="6cd969f51f917c9e" providerId="LiveId" clId="{61B92799-7A46-4B34-9A7A-19699DCCFA99}" dt="2022-01-16T10:38:38.730" v="1634" actId="1076"/>
          <ac:cxnSpMkLst>
            <pc:docMk/>
            <pc:sldMk cId="2802359574" sldId="266"/>
            <ac:cxnSpMk id="299" creationId="{715A0CC8-444D-42A9-9467-408F3B42654B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0" creationId="{5611178F-555D-4962-AFBB-4BD703E65BD9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1" creationId="{CCDAF1CF-F873-4ABC-8FF2-C173D9838B20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2" creationId="{55BBF38B-16F0-4064-ABB3-B41524CBD91B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3" creationId="{6095947B-7D47-4953-9EEC-F04B7FEA3402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4" creationId="{D0A2666B-670D-4403-975C-298C3498280C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5" creationId="{3782B1DF-7678-4D37-9464-3B2E4437DE49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06" creationId="{A14EF002-745B-4FDA-972E-48930B92C8F1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12" creationId="{CB9FE0E7-CED9-4C68-880E-7C1DF407A448}"/>
          </ac:cxnSpMkLst>
        </pc:cxnChg>
        <pc:cxnChg chg="mod topLvl">
          <ac:chgData name="mohammad Hosseinabady" userId="6cd969f51f917c9e" providerId="LiveId" clId="{61B92799-7A46-4B34-9A7A-19699DCCFA99}" dt="2022-01-16T10:36:50.845" v="1572" actId="1076"/>
          <ac:cxnSpMkLst>
            <pc:docMk/>
            <pc:sldMk cId="2802359574" sldId="266"/>
            <ac:cxnSpMk id="313" creationId="{4F382D79-D98E-4794-BC1B-C70C979289CC}"/>
          </ac:cxnSpMkLst>
        </pc:cxnChg>
        <pc:cxnChg chg="del mod topLvl">
          <ac:chgData name="mohammad Hosseinabady" userId="6cd969f51f917c9e" providerId="LiveId" clId="{61B92799-7A46-4B34-9A7A-19699DCCFA99}" dt="2022-01-16T10:20:49.200" v="1359" actId="478"/>
          <ac:cxnSpMkLst>
            <pc:docMk/>
            <pc:sldMk cId="2802359574" sldId="266"/>
            <ac:cxnSpMk id="315" creationId="{3139E453-B41E-49DD-A6BC-6DE14346A1F7}"/>
          </ac:cxnSpMkLst>
        </pc:cxnChg>
        <pc:cxnChg chg="del mod topLvl">
          <ac:chgData name="mohammad Hosseinabady" userId="6cd969f51f917c9e" providerId="LiveId" clId="{61B92799-7A46-4B34-9A7A-19699DCCFA99}" dt="2022-01-16T10:20:54.791" v="1361" actId="478"/>
          <ac:cxnSpMkLst>
            <pc:docMk/>
            <pc:sldMk cId="2802359574" sldId="266"/>
            <ac:cxnSpMk id="316" creationId="{3F57E2BF-6FEB-4810-AAB2-F4FC83A498EF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17" creationId="{F868509A-918D-47BF-905F-5ED83B97FBA1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18" creationId="{D108EFC3-3E21-4DA1-9FE6-825526A85285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19" creationId="{2D0F749D-A5FB-499E-BFF1-235F7045C738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0" creationId="{897E0FE9-46C7-41F5-B547-38D909E358A3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1" creationId="{98C9BE5B-B243-4556-8C31-CD98DC0DF286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2" creationId="{67DF70B1-362C-4A60-BA95-1DD5143A9AB4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3" creationId="{84B786D9-7B0E-45BE-808F-054B97041310}"/>
          </ac:cxnSpMkLst>
        </pc:cxnChg>
        <pc:cxnChg chg="del mod">
          <ac:chgData name="mohammad Hosseinabady" userId="6cd969f51f917c9e" providerId="LiveId" clId="{61B92799-7A46-4B34-9A7A-19699DCCFA99}" dt="2022-01-16T10:20:43.113" v="1356" actId="478"/>
          <ac:cxnSpMkLst>
            <pc:docMk/>
            <pc:sldMk cId="2802359574" sldId="266"/>
            <ac:cxnSpMk id="324" creationId="{3FCB1D29-F2C7-4614-A7C6-8572DF00E0C7}"/>
          </ac:cxnSpMkLst>
        </pc:cxnChg>
        <pc:cxnChg chg="del mod">
          <ac:chgData name="mohammad Hosseinabady" userId="6cd969f51f917c9e" providerId="LiveId" clId="{61B92799-7A46-4B34-9A7A-19699DCCFA99}" dt="2022-01-16T10:20:40.920" v="1355" actId="478"/>
          <ac:cxnSpMkLst>
            <pc:docMk/>
            <pc:sldMk cId="2802359574" sldId="266"/>
            <ac:cxnSpMk id="325" creationId="{65B56F8D-F6D0-4301-AB66-1A27094F2F0B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6" creationId="{90C1FA8A-7484-49AA-8005-68BE82666764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7" creationId="{2D59AAF1-8291-44B5-A2EF-885AEDCE80F5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8" creationId="{5C8D0F8C-A610-4B67-872D-FAF3B57E4649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29" creationId="{474B28DF-2CBF-4227-A29A-8B86BBDECEE3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0" creationId="{140F93BD-A7BA-4399-8865-1F285FA072AB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1" creationId="{14AFED53-469F-45F9-A792-21B4E78FCFDF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2" creationId="{6004B6EF-437D-4DAE-9FDB-950159687455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3" creationId="{CA188D41-BC71-48DB-8216-57BE62527178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4" creationId="{53D0C6F5-E831-4F01-AFAA-C4DC4E1B4D44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5" creationId="{833A90F2-DC47-459F-89EF-5D0BD980C0B1}"/>
          </ac:cxnSpMkLst>
        </pc:cxnChg>
        <pc:cxnChg chg="mod">
          <ac:chgData name="mohammad Hosseinabady" userId="6cd969f51f917c9e" providerId="LiveId" clId="{61B92799-7A46-4B34-9A7A-19699DCCFA99}" dt="2022-01-16T10:20:46.972" v="1357" actId="165"/>
          <ac:cxnSpMkLst>
            <pc:docMk/>
            <pc:sldMk cId="2802359574" sldId="266"/>
            <ac:cxnSpMk id="336" creationId="{ECE1F8B4-CD63-4DC3-A90C-A3FC960B9CA6}"/>
          </ac:cxnSpMkLst>
        </pc:cxnChg>
        <pc:cxnChg chg="add mod">
          <ac:chgData name="mohammad Hosseinabady" userId="6cd969f51f917c9e" providerId="LiveId" clId="{61B92799-7A46-4B34-9A7A-19699DCCFA99}" dt="2022-01-16T10:33:02.425" v="1513" actId="1076"/>
          <ac:cxnSpMkLst>
            <pc:docMk/>
            <pc:sldMk cId="2802359574" sldId="266"/>
            <ac:cxnSpMk id="342" creationId="{73D847AA-C476-48D9-905E-1F92E923A3CF}"/>
          </ac:cxnSpMkLst>
        </pc:cxnChg>
        <pc:cxnChg chg="add mod">
          <ac:chgData name="mohammad Hosseinabady" userId="6cd969f51f917c9e" providerId="LiveId" clId="{61B92799-7A46-4B34-9A7A-19699DCCFA99}" dt="2022-01-16T10:33:11.911" v="1517" actId="1076"/>
          <ac:cxnSpMkLst>
            <pc:docMk/>
            <pc:sldMk cId="2802359574" sldId="266"/>
            <ac:cxnSpMk id="344" creationId="{59A033BC-59A5-4A7A-B6A4-309F0567441C}"/>
          </ac:cxnSpMkLst>
        </pc:cxnChg>
        <pc:cxnChg chg="add mod">
          <ac:chgData name="mohammad Hosseinabady" userId="6cd969f51f917c9e" providerId="LiveId" clId="{61B92799-7A46-4B34-9A7A-19699DCCFA99}" dt="2022-01-16T10:33:35.393" v="1525" actId="1076"/>
          <ac:cxnSpMkLst>
            <pc:docMk/>
            <pc:sldMk cId="2802359574" sldId="266"/>
            <ac:cxnSpMk id="346" creationId="{66E04399-630D-4E61-BC64-72E8E24134B1}"/>
          </ac:cxnSpMkLst>
        </pc:cxnChg>
        <pc:cxnChg chg="add mod">
          <ac:chgData name="mohammad Hosseinabady" userId="6cd969f51f917c9e" providerId="LiveId" clId="{61B92799-7A46-4B34-9A7A-19699DCCFA99}" dt="2022-01-16T10:38:45.761" v="1642" actId="1037"/>
          <ac:cxnSpMkLst>
            <pc:docMk/>
            <pc:sldMk cId="2802359574" sldId="266"/>
            <ac:cxnSpMk id="350" creationId="{706A93B3-8D3A-4F81-A2AA-0E4EA195DC49}"/>
          </ac:cxnSpMkLst>
        </pc:cxnChg>
        <pc:cxnChg chg="add mod">
          <ac:chgData name="mohammad Hosseinabady" userId="6cd969f51f917c9e" providerId="LiveId" clId="{61B92799-7A46-4B34-9A7A-19699DCCFA99}" dt="2022-01-16T10:38:45.761" v="1642" actId="1037"/>
          <ac:cxnSpMkLst>
            <pc:docMk/>
            <pc:sldMk cId="2802359574" sldId="266"/>
            <ac:cxnSpMk id="352" creationId="{BFA32F9C-D293-4576-BFD9-B15E4AEC7872}"/>
          </ac:cxnSpMkLst>
        </pc:cxnChg>
      </pc:sldChg>
      <pc:sldChg chg="addSp delSp modSp add mod">
        <pc:chgData name="mohammad Hosseinabady" userId="6cd969f51f917c9e" providerId="LiveId" clId="{61B92799-7A46-4B34-9A7A-19699DCCFA99}" dt="2022-01-16T12:21:32.020" v="1957" actId="1076"/>
        <pc:sldMkLst>
          <pc:docMk/>
          <pc:sldMk cId="2572884885" sldId="267"/>
        </pc:sldMkLst>
        <pc:spChg chg="mod">
          <ac:chgData name="mohammad Hosseinabady" userId="6cd969f51f917c9e" providerId="LiveId" clId="{61B92799-7A46-4B34-9A7A-19699DCCFA99}" dt="2022-01-16T12:10:22.109" v="1701" actId="20577"/>
          <ac:spMkLst>
            <pc:docMk/>
            <pc:sldMk cId="2572884885" sldId="267"/>
            <ac:spMk id="2" creationId="{6D69C683-EEDB-4415-9CAD-EA096990C5D6}"/>
          </ac:spMkLst>
        </pc:spChg>
        <pc:spChg chg="add mod">
          <ac:chgData name="mohammad Hosseinabady" userId="6cd969f51f917c9e" providerId="LiveId" clId="{61B92799-7A46-4B34-9A7A-19699DCCFA99}" dt="2022-01-16T12:12:46.361" v="1751" actId="1035"/>
          <ac:spMkLst>
            <pc:docMk/>
            <pc:sldMk cId="2572884885" sldId="267"/>
            <ac:spMk id="17" creationId="{118AFF44-18BB-4EF7-8753-A66260B244FF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2" creationId="{2D679F12-617E-4A30-8759-349D3839D132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6" creationId="{6104A5F2-58BE-4329-9C33-D20AC272C804}"/>
          </ac:spMkLst>
        </pc:spChg>
        <pc:spChg chg="add mod">
          <ac:chgData name="mohammad Hosseinabady" userId="6cd969f51f917c9e" providerId="LiveId" clId="{61B92799-7A46-4B34-9A7A-19699DCCFA99}" dt="2022-01-16T12:10:41.003" v="1720" actId="403"/>
          <ac:spMkLst>
            <pc:docMk/>
            <pc:sldMk cId="2572884885" sldId="267"/>
            <ac:spMk id="162" creationId="{B3E117F6-CB7D-4E14-AAAF-5617ACC95C22}"/>
          </ac:spMkLst>
        </pc:spChg>
        <pc:spChg chg="add mod">
          <ac:chgData name="mohammad Hosseinabady" userId="6cd969f51f917c9e" providerId="LiveId" clId="{61B92799-7A46-4B34-9A7A-19699DCCFA99}" dt="2022-01-16T12:12:46.361" v="1751" actId="1035"/>
          <ac:spMkLst>
            <pc:docMk/>
            <pc:sldMk cId="2572884885" sldId="267"/>
            <ac:spMk id="166" creationId="{F85F39B0-256A-4E9E-9194-B3269E6C6D83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07" creationId="{DFEC39E0-941B-4511-B294-84B8FB41E417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08" creationId="{0247B94F-504E-4A22-8070-5687E7C55B99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09" creationId="{8CC9E68D-025D-4EFD-96CC-9461A50ED6EA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10" creationId="{B885B10E-DD1E-4935-9D1E-83C431C64037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11" creationId="{75A1321E-77F8-40BE-8C70-1BEDF0DEE206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37" creationId="{A168EE47-568E-4EFB-B2AB-5E829491CA93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39" creationId="{F72B52E3-10D7-4B6C-9655-0911673CDFEB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1" creationId="{D4E1DC70-D7DE-468A-8014-33FAD605B15F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3" creationId="{0B2EBC51-4BD6-4C37-BEA3-928AC99AD15E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5" creationId="{CDB83770-6A08-4D3A-9F91-9D8A4A29B994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7" creationId="{37AF1DDC-BF1D-4E34-93E8-E691C6A95D91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8" creationId="{82AC42C3-1C92-4FB6-948A-20BBBC8B0B6D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49" creationId="{9B4D24AF-FCA3-4E84-9ED2-2CC8166852B5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51" creationId="{A0A0D4E4-F4F0-4B50-865C-75F868D64E5A}"/>
          </ac:spMkLst>
        </pc:spChg>
        <pc:spChg chg="del">
          <ac:chgData name="mohammad Hosseinabady" userId="6cd969f51f917c9e" providerId="LiveId" clId="{61B92799-7A46-4B34-9A7A-19699DCCFA99}" dt="2022-01-16T11:03:33.137" v="1644" actId="478"/>
          <ac:spMkLst>
            <pc:docMk/>
            <pc:sldMk cId="2572884885" sldId="267"/>
            <ac:spMk id="353" creationId="{D84AC7D5-09EB-4C76-9DD7-AEEBE7BCC79F}"/>
          </ac:spMkLst>
        </pc:spChg>
        <pc:grpChg chg="del">
          <ac:chgData name="mohammad Hosseinabady" userId="6cd969f51f917c9e" providerId="LiveId" clId="{61B92799-7A46-4B34-9A7A-19699DCCFA99}" dt="2022-01-16T11:03:33.137" v="1644" actId="478"/>
          <ac:grpSpMkLst>
            <pc:docMk/>
            <pc:sldMk cId="2572884885" sldId="267"/>
            <ac:grpSpMk id="3" creationId="{ED096F1E-232D-4EF9-8150-96AD5560A004}"/>
          </ac:grpSpMkLst>
        </pc:grpChg>
        <pc:grpChg chg="del">
          <ac:chgData name="mohammad Hosseinabady" userId="6cd969f51f917c9e" providerId="LiveId" clId="{61B92799-7A46-4B34-9A7A-19699DCCFA99}" dt="2022-01-16T11:03:33.137" v="1644" actId="478"/>
          <ac:grpSpMkLst>
            <pc:docMk/>
            <pc:sldMk cId="2572884885" sldId="267"/>
            <ac:grpSpMk id="18" creationId="{23A7E164-4179-4188-AF26-D3AE0BF11ADF}"/>
          </ac:grpSpMkLst>
        </pc:grpChg>
        <pc:grpChg chg="del">
          <ac:chgData name="mohammad Hosseinabady" userId="6cd969f51f917c9e" providerId="LiveId" clId="{61B92799-7A46-4B34-9A7A-19699DCCFA99}" dt="2022-01-16T11:03:33.137" v="1644" actId="478"/>
          <ac:grpSpMkLst>
            <pc:docMk/>
            <pc:sldMk cId="2572884885" sldId="267"/>
            <ac:grpSpMk id="298" creationId="{FD55A164-C0F7-49FF-ACAE-7F7338A39886}"/>
          </ac:grpSpMkLst>
        </pc:grpChg>
        <pc:picChg chg="add mod">
          <ac:chgData name="mohammad Hosseinabady" userId="6cd969f51f917c9e" providerId="LiveId" clId="{61B92799-7A46-4B34-9A7A-19699DCCFA99}" dt="2022-01-16T12:21:32.020" v="1957" actId="1076"/>
          <ac:picMkLst>
            <pc:docMk/>
            <pc:sldMk cId="2572884885" sldId="267"/>
            <ac:picMk id="163" creationId="{B743E5C6-0A16-4A4A-85CA-AD0E650A04FF}"/>
          </ac:picMkLst>
        </pc:pic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20" creationId="{384C4162-5D45-4C0A-9732-3D91A4B44E04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299" creationId="{715A0CC8-444D-42A9-9467-408F3B42654B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0" creationId="{5611178F-555D-4962-AFBB-4BD703E65BD9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1" creationId="{CCDAF1CF-F873-4ABC-8FF2-C173D9838B20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2" creationId="{55BBF38B-16F0-4064-ABB3-B41524CBD91B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3" creationId="{6095947B-7D47-4953-9EEC-F04B7FEA3402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4" creationId="{D0A2666B-670D-4403-975C-298C3498280C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5" creationId="{3782B1DF-7678-4D37-9464-3B2E4437DE49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06" creationId="{A14EF002-745B-4FDA-972E-48930B92C8F1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12" creationId="{CB9FE0E7-CED9-4C68-880E-7C1DF407A448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13" creationId="{4F382D79-D98E-4794-BC1B-C70C979289CC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42" creationId="{73D847AA-C476-48D9-905E-1F92E923A3CF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44" creationId="{59A033BC-59A5-4A7A-B6A4-309F0567441C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46" creationId="{66E04399-630D-4E61-BC64-72E8E24134B1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50" creationId="{706A93B3-8D3A-4F81-A2AA-0E4EA195DC49}"/>
          </ac:cxnSpMkLst>
        </pc:cxnChg>
        <pc:cxnChg chg="del">
          <ac:chgData name="mohammad Hosseinabady" userId="6cd969f51f917c9e" providerId="LiveId" clId="{61B92799-7A46-4B34-9A7A-19699DCCFA99}" dt="2022-01-16T11:03:33.137" v="1644" actId="478"/>
          <ac:cxnSpMkLst>
            <pc:docMk/>
            <pc:sldMk cId="2572884885" sldId="267"/>
            <ac:cxnSpMk id="352" creationId="{BFA32F9C-D293-4576-BFD9-B15E4AEC7872}"/>
          </ac:cxnSpMkLst>
        </pc:cxnChg>
      </pc:sldChg>
      <pc:sldChg chg="addSp delSp modSp new mod ord modAnim">
        <pc:chgData name="mohammad Hosseinabady" userId="6cd969f51f917c9e" providerId="LiveId" clId="{61B92799-7A46-4B34-9A7A-19699DCCFA99}" dt="2022-01-16T12:05:48.064" v="1697"/>
        <pc:sldMkLst>
          <pc:docMk/>
          <pc:sldMk cId="430489130" sldId="268"/>
        </pc:sldMkLst>
        <pc:spChg chg="mod">
          <ac:chgData name="mohammad Hosseinabady" userId="6cd969f51f917c9e" providerId="LiveId" clId="{61B92799-7A46-4B34-9A7A-19699DCCFA99}" dt="2022-01-16T12:00:08.775" v="1651" actId="20577"/>
          <ac:spMkLst>
            <pc:docMk/>
            <pc:sldMk cId="430489130" sldId="268"/>
            <ac:spMk id="2" creationId="{73AEB559-47AB-404C-9280-5A9B3FA541A3}"/>
          </ac:spMkLst>
        </pc:spChg>
        <pc:spChg chg="del">
          <ac:chgData name="mohammad Hosseinabady" userId="6cd969f51f917c9e" providerId="LiveId" clId="{61B92799-7A46-4B34-9A7A-19699DCCFA99}" dt="2022-01-16T12:00:58.615" v="1652" actId="1032"/>
          <ac:spMkLst>
            <pc:docMk/>
            <pc:sldMk cId="430489130" sldId="268"/>
            <ac:spMk id="3" creationId="{FC2E8E88-8BD8-4FDE-BECD-2B5A8740A3E3}"/>
          </ac:spMkLst>
        </pc:spChg>
        <pc:graphicFrameChg chg="add mod modGraphic">
          <ac:chgData name="mohammad Hosseinabady" userId="6cd969f51f917c9e" providerId="LiveId" clId="{61B92799-7A46-4B34-9A7A-19699DCCFA99}" dt="2022-01-16T12:04:56.636" v="1691" actId="12100"/>
          <ac:graphicFrameMkLst>
            <pc:docMk/>
            <pc:sldMk cId="430489130" sldId="268"/>
            <ac:graphicFrameMk id="4" creationId="{F7D82030-791C-4018-A68B-64A2DEABDF14}"/>
          </ac:graphicFrameMkLst>
        </pc:graphicFrameChg>
      </pc:sldChg>
      <pc:sldChg chg="addSp delSp modSp add mod">
        <pc:chgData name="mohammad Hosseinabady" userId="6cd969f51f917c9e" providerId="LiveId" clId="{61B92799-7A46-4B34-9A7A-19699DCCFA99}" dt="2022-01-16T12:21:21.872" v="1956" actId="207"/>
        <pc:sldMkLst>
          <pc:docMk/>
          <pc:sldMk cId="2421924908" sldId="269"/>
        </pc:sldMkLst>
        <pc:spChg chg="add mod">
          <ac:chgData name="mohammad Hosseinabady" userId="6cd969f51f917c9e" providerId="LiveId" clId="{61B92799-7A46-4B34-9A7A-19699DCCFA99}" dt="2022-01-16T12:20:51.703" v="1950" actId="20577"/>
          <ac:spMkLst>
            <pc:docMk/>
            <pc:sldMk cId="2421924908" sldId="269"/>
            <ac:spMk id="3" creationId="{A3B140D2-1D9F-41A8-A252-458EB82C92E8}"/>
          </ac:spMkLst>
        </pc:spChg>
        <pc:spChg chg="add del mod">
          <ac:chgData name="mohammad Hosseinabady" userId="6cd969f51f917c9e" providerId="LiveId" clId="{61B92799-7A46-4B34-9A7A-19699DCCFA99}" dt="2022-01-16T12:13:59.116" v="1788" actId="478"/>
          <ac:spMkLst>
            <pc:docMk/>
            <pc:sldMk cId="2421924908" sldId="269"/>
            <ac:spMk id="4" creationId="{B5A342BB-2CF5-43B3-A7DB-70EFE908C8A2}"/>
          </ac:spMkLst>
        </pc:spChg>
        <pc:spChg chg="add mod">
          <ac:chgData name="mohammad Hosseinabady" userId="6cd969f51f917c9e" providerId="LiveId" clId="{61B92799-7A46-4B34-9A7A-19699DCCFA99}" dt="2022-01-16T12:21:21.872" v="1956" actId="207"/>
          <ac:spMkLst>
            <pc:docMk/>
            <pc:sldMk cId="2421924908" sldId="269"/>
            <ac:spMk id="12" creationId="{BEB06CA2-ACF7-4583-A385-41C1B3090121}"/>
          </ac:spMkLst>
        </pc:spChg>
        <pc:spChg chg="add mod">
          <ac:chgData name="mohammad Hosseinabady" userId="6cd969f51f917c9e" providerId="LiveId" clId="{61B92799-7A46-4B34-9A7A-19699DCCFA99}" dt="2022-01-16T12:18:55.339" v="1896" actId="1076"/>
          <ac:spMkLst>
            <pc:docMk/>
            <pc:sldMk cId="2421924908" sldId="269"/>
            <ac:spMk id="85" creationId="{67130B82-2E89-4050-8E64-174673C9A787}"/>
          </ac:spMkLst>
        </pc:spChg>
        <pc:spChg chg="add mod">
          <ac:chgData name="mohammad Hosseinabady" userId="6cd969f51f917c9e" providerId="LiveId" clId="{61B92799-7A46-4B34-9A7A-19699DCCFA99}" dt="2022-01-16T12:18:02.262" v="1878" actId="164"/>
          <ac:spMkLst>
            <pc:docMk/>
            <pc:sldMk cId="2421924908" sldId="269"/>
            <ac:spMk id="91" creationId="{7E752BEE-37AE-42F6-A2C1-B39241437676}"/>
          </ac:spMkLst>
        </pc:spChg>
        <pc:spChg chg="add mod">
          <ac:chgData name="mohammad Hosseinabady" userId="6cd969f51f917c9e" providerId="LiveId" clId="{61B92799-7A46-4B34-9A7A-19699DCCFA99}" dt="2022-01-16T12:18:02.262" v="1878" actId="164"/>
          <ac:spMkLst>
            <pc:docMk/>
            <pc:sldMk cId="2421924908" sldId="269"/>
            <ac:spMk id="92" creationId="{188E83F6-0C4E-4050-BBEE-78CB24564538}"/>
          </ac:spMkLst>
        </pc:spChg>
        <pc:spChg chg="add mod">
          <ac:chgData name="mohammad Hosseinabady" userId="6cd969f51f917c9e" providerId="LiveId" clId="{61B92799-7A46-4B34-9A7A-19699DCCFA99}" dt="2022-01-16T12:18:02.262" v="1878" actId="164"/>
          <ac:spMkLst>
            <pc:docMk/>
            <pc:sldMk cId="2421924908" sldId="269"/>
            <ac:spMk id="93" creationId="{FAF3C300-6B59-4BA5-9630-2C62AEFF40E9}"/>
          </ac:spMkLst>
        </pc:spChg>
        <pc:spChg chg="add mod">
          <ac:chgData name="mohammad Hosseinabady" userId="6cd969f51f917c9e" providerId="LiveId" clId="{61B92799-7A46-4B34-9A7A-19699DCCFA99}" dt="2022-01-16T12:20:14.524" v="1936" actId="20577"/>
          <ac:spMkLst>
            <pc:docMk/>
            <pc:sldMk cId="2421924908" sldId="269"/>
            <ac:spMk id="94" creationId="{35B914AC-15DA-4C9D-8438-33DDA77508E1}"/>
          </ac:spMkLst>
        </pc:spChg>
        <pc:spChg chg="add mod">
          <ac:chgData name="mohammad Hosseinabady" userId="6cd969f51f917c9e" providerId="LiveId" clId="{61B92799-7A46-4B34-9A7A-19699DCCFA99}" dt="2022-01-16T12:20:08.763" v="1934" actId="1076"/>
          <ac:spMkLst>
            <pc:docMk/>
            <pc:sldMk cId="2421924908" sldId="269"/>
            <ac:spMk id="95" creationId="{014C66B3-678F-4999-8CFF-892AB434E509}"/>
          </ac:spMkLst>
        </pc:spChg>
        <pc:spChg chg="add mod">
          <ac:chgData name="mohammad Hosseinabady" userId="6cd969f51f917c9e" providerId="LiveId" clId="{61B92799-7A46-4B34-9A7A-19699DCCFA99}" dt="2022-01-16T12:19:34.410" v="1916" actId="1076"/>
          <ac:spMkLst>
            <pc:docMk/>
            <pc:sldMk cId="2421924908" sldId="269"/>
            <ac:spMk id="103" creationId="{41D50C25-0980-40C8-917A-176DFA35EBBA}"/>
          </ac:spMkLst>
        </pc:spChg>
        <pc:spChg chg="add mod">
          <ac:chgData name="mohammad Hosseinabady" userId="6cd969f51f917c9e" providerId="LiveId" clId="{61B92799-7A46-4B34-9A7A-19699DCCFA99}" dt="2022-01-16T12:19:51.118" v="1924" actId="20577"/>
          <ac:spMkLst>
            <pc:docMk/>
            <pc:sldMk cId="2421924908" sldId="269"/>
            <ac:spMk id="104" creationId="{C56A6E07-11CE-46C5-B204-7ED6B65234B4}"/>
          </ac:spMkLst>
        </pc:spChg>
        <pc:spChg chg="add mod">
          <ac:chgData name="mohammad Hosseinabady" userId="6cd969f51f917c9e" providerId="LiveId" clId="{61B92799-7A46-4B34-9A7A-19699DCCFA99}" dt="2022-01-16T12:19:23.891" v="1913" actId="1076"/>
          <ac:spMkLst>
            <pc:docMk/>
            <pc:sldMk cId="2421924908" sldId="269"/>
            <ac:spMk id="105" creationId="{EF20253F-CB19-4CD2-9F6A-BEA6B9854A09}"/>
          </ac:spMkLst>
        </pc:spChg>
        <pc:spChg chg="add mod">
          <ac:chgData name="mohammad Hosseinabady" userId="6cd969f51f917c9e" providerId="LiveId" clId="{61B92799-7A46-4B34-9A7A-19699DCCFA99}" dt="2022-01-16T12:19:40.821" v="1919" actId="1076"/>
          <ac:spMkLst>
            <pc:docMk/>
            <pc:sldMk cId="2421924908" sldId="269"/>
            <ac:spMk id="106" creationId="{B7A821E8-06F2-47DB-A77E-AC3D202FE203}"/>
          </ac:spMkLst>
        </pc:spChg>
        <pc:spChg chg="add del mod">
          <ac:chgData name="mohammad Hosseinabady" userId="6cd969f51f917c9e" providerId="LiveId" clId="{61B92799-7A46-4B34-9A7A-19699DCCFA99}" dt="2022-01-16T12:19:45.595" v="1922" actId="478"/>
          <ac:spMkLst>
            <pc:docMk/>
            <pc:sldMk cId="2421924908" sldId="269"/>
            <ac:spMk id="107" creationId="{A7E5BD97-709C-4FB3-AD29-AB4618A20CF9}"/>
          </ac:spMkLst>
        </pc:spChg>
        <pc:spChg chg="del">
          <ac:chgData name="mohammad Hosseinabady" userId="6cd969f51f917c9e" providerId="LiveId" clId="{61B92799-7A46-4B34-9A7A-19699DCCFA99}" dt="2022-01-16T12:13:05.020" v="1755" actId="478"/>
          <ac:spMkLst>
            <pc:docMk/>
            <pc:sldMk cId="2421924908" sldId="269"/>
            <ac:spMk id="162" creationId="{B3E117F6-CB7D-4E14-AAAF-5617ACC95C22}"/>
          </ac:spMkLst>
        </pc:spChg>
        <pc:grpChg chg="add del mod">
          <ac:chgData name="mohammad Hosseinabady" userId="6cd969f51f917c9e" providerId="LiveId" clId="{61B92799-7A46-4B34-9A7A-19699DCCFA99}" dt="2022-01-16T12:15:54.550" v="1845" actId="478"/>
          <ac:grpSpMkLst>
            <pc:docMk/>
            <pc:sldMk cId="2421924908" sldId="269"/>
            <ac:grpSpMk id="13" creationId="{9E7FC96E-4410-461A-A7C4-B0B89F7E584B}"/>
          </ac:grpSpMkLst>
        </pc:grpChg>
        <pc:grpChg chg="add del mod">
          <ac:chgData name="mohammad Hosseinabady" userId="6cd969f51f917c9e" providerId="LiveId" clId="{61B92799-7A46-4B34-9A7A-19699DCCFA99}" dt="2022-01-16T12:15:55.925" v="1846" actId="478"/>
          <ac:grpSpMkLst>
            <pc:docMk/>
            <pc:sldMk cId="2421924908" sldId="269"/>
            <ac:grpSpMk id="25" creationId="{CCBD0EA8-ADBE-43FE-B2D0-DAC2DFF1717B}"/>
          </ac:grpSpMkLst>
        </pc:grpChg>
        <pc:grpChg chg="add mod">
          <ac:chgData name="mohammad Hosseinabady" userId="6cd969f51f917c9e" providerId="LiveId" clId="{61B92799-7A46-4B34-9A7A-19699DCCFA99}" dt="2022-01-16T12:15:52.091" v="1844" actId="14100"/>
          <ac:grpSpMkLst>
            <pc:docMk/>
            <pc:sldMk cId="2421924908" sldId="269"/>
            <ac:grpSpMk id="36" creationId="{1BFA692D-99E5-4EA6-87ED-81A9355EBBC5}"/>
          </ac:grpSpMkLst>
        </pc:grpChg>
        <pc:grpChg chg="add mod">
          <ac:chgData name="mohammad Hosseinabady" userId="6cd969f51f917c9e" providerId="LiveId" clId="{61B92799-7A46-4B34-9A7A-19699DCCFA99}" dt="2022-01-16T12:16:00.917" v="1848" actId="1076"/>
          <ac:grpSpMkLst>
            <pc:docMk/>
            <pc:sldMk cId="2421924908" sldId="269"/>
            <ac:grpSpMk id="47" creationId="{C259D5CE-4B44-485D-B323-847BB85C9D20}"/>
          </ac:grpSpMkLst>
        </pc:grpChg>
        <pc:grpChg chg="add mod">
          <ac:chgData name="mohammad Hosseinabady" userId="6cd969f51f917c9e" providerId="LiveId" clId="{61B92799-7A46-4B34-9A7A-19699DCCFA99}" dt="2022-01-16T12:16:18.546" v="1852" actId="1076"/>
          <ac:grpSpMkLst>
            <pc:docMk/>
            <pc:sldMk cId="2421924908" sldId="269"/>
            <ac:grpSpMk id="58" creationId="{9F66D4E8-03E7-47AA-B110-96E8F00E31D2}"/>
          </ac:grpSpMkLst>
        </pc:grpChg>
        <pc:grpChg chg="add mod">
          <ac:chgData name="mohammad Hosseinabady" userId="6cd969f51f917c9e" providerId="LiveId" clId="{61B92799-7A46-4B34-9A7A-19699DCCFA99}" dt="2022-01-16T12:16:58.334" v="1865" actId="1076"/>
          <ac:grpSpMkLst>
            <pc:docMk/>
            <pc:sldMk cId="2421924908" sldId="269"/>
            <ac:grpSpMk id="70" creationId="{5E6EDF31-AC72-450E-8785-FB725F1EA305}"/>
          </ac:grpSpMkLst>
        </pc:grpChg>
        <pc:grpChg chg="add mod">
          <ac:chgData name="mohammad Hosseinabady" userId="6cd969f51f917c9e" providerId="LiveId" clId="{61B92799-7A46-4B34-9A7A-19699DCCFA99}" dt="2022-01-16T12:17:05.994" v="1867" actId="1076"/>
          <ac:grpSpMkLst>
            <pc:docMk/>
            <pc:sldMk cId="2421924908" sldId="269"/>
            <ac:grpSpMk id="77" creationId="{6E4D02EB-7902-4CF8-A23F-9EF9E0C84D58}"/>
          </ac:grpSpMkLst>
        </pc:grpChg>
        <pc:grpChg chg="add mod">
          <ac:chgData name="mohammad Hosseinabady" userId="6cd969f51f917c9e" providerId="LiveId" clId="{61B92799-7A46-4B34-9A7A-19699DCCFA99}" dt="2022-01-16T12:18:08.779" v="1879" actId="1076"/>
          <ac:grpSpMkLst>
            <pc:docMk/>
            <pc:sldMk cId="2421924908" sldId="269"/>
            <ac:grpSpMk id="83" creationId="{8ABBBCA1-0FBC-4728-A8FA-EB4A7F35A30C}"/>
          </ac:grpSpMkLst>
        </pc:grpChg>
        <pc:grpChg chg="add mod">
          <ac:chgData name="mohammad Hosseinabady" userId="6cd969f51f917c9e" providerId="LiveId" clId="{61B92799-7A46-4B34-9A7A-19699DCCFA99}" dt="2022-01-16T12:18:37.839" v="1888" actId="1076"/>
          <ac:grpSpMkLst>
            <pc:docMk/>
            <pc:sldMk cId="2421924908" sldId="269"/>
            <ac:grpSpMk id="97" creationId="{8EB233EE-E0E9-4816-85A2-C3944729BF37}"/>
          </ac:grpSpMkLst>
        </pc:grpChg>
        <pc:picChg chg="add del mod">
          <ac:chgData name="mohammad Hosseinabady" userId="6cd969f51f917c9e" providerId="LiveId" clId="{61B92799-7A46-4B34-9A7A-19699DCCFA99}" dt="2022-01-16T12:20:20.570" v="1938" actId="478"/>
          <ac:picMkLst>
            <pc:docMk/>
            <pc:sldMk cId="2421924908" sldId="269"/>
            <ac:picMk id="7" creationId="{EB6501F3-0291-4E02-B2DF-5C48F5B18B76}"/>
          </ac:picMkLst>
        </pc:picChg>
        <pc:picChg chg="del">
          <ac:chgData name="mohammad Hosseinabady" userId="6cd969f51f917c9e" providerId="LiveId" clId="{61B92799-7A46-4B34-9A7A-19699DCCFA99}" dt="2022-01-16T12:13:03.354" v="1754" actId="478"/>
          <ac:picMkLst>
            <pc:docMk/>
            <pc:sldMk cId="2421924908" sldId="269"/>
            <ac:picMk id="163" creationId="{B743E5C6-0A16-4A4A-85CA-AD0E650A04FF}"/>
          </ac:picMkLst>
        </pc:picChg>
        <pc:picChg chg="add del mod">
          <ac:chgData name="mohammad Hosseinabady" userId="6cd969f51f917c9e" providerId="LiveId" clId="{61B92799-7A46-4B34-9A7A-19699DCCFA99}" dt="2022-01-16T12:14:01.366" v="1789" actId="478"/>
          <ac:picMkLst>
            <pc:docMk/>
            <pc:sldMk cId="2421924908" sldId="269"/>
            <ac:picMk id="1025" creationId="{45E8FE42-615A-474F-88EC-B97BE3A70C83}"/>
          </ac:picMkLst>
        </pc:picChg>
        <pc:cxnChg chg="add mod">
          <ac:chgData name="mohammad Hosseinabady" userId="6cd969f51f917c9e" providerId="LiveId" clId="{61B92799-7A46-4B34-9A7A-19699DCCFA99}" dt="2022-01-16T12:19:56.487" v="1925" actId="14100"/>
          <ac:cxnSpMkLst>
            <pc:docMk/>
            <pc:sldMk cId="2421924908" sldId="269"/>
            <ac:cxnSpMk id="8" creationId="{E6702533-9731-48A2-9222-8DDB1852C74E}"/>
          </ac:cxnSpMkLst>
        </pc:cxnChg>
        <pc:cxnChg chg="add mod">
          <ac:chgData name="mohammad Hosseinabady" userId="6cd969f51f917c9e" providerId="LiveId" clId="{61B92799-7A46-4B34-9A7A-19699DCCFA99}" dt="2022-01-16T12:16:55.512" v="1864" actId="208"/>
          <ac:cxnSpMkLst>
            <pc:docMk/>
            <pc:sldMk cId="2421924908" sldId="269"/>
            <ac:cxnSpMk id="10" creationId="{E11E6D4B-E278-4284-8C89-B60425B1DC2C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4" creationId="{742319EC-334B-42FB-B25E-106529310210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5" creationId="{B8BE515C-6387-46CE-8577-BE1ABCE0A69D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6" creationId="{C2B8DA20-68DA-4514-9761-0AF82935EA9F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8" creationId="{EA25A4CE-1C14-40E7-8364-104F509EDEED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19" creationId="{395FCDA8-72A0-413E-BFD6-0D59F153E7B5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0" creationId="{1FC53C9B-1471-46C0-88EE-F0354E9DF1F6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1" creationId="{AC0C89C1-5191-42F9-901C-B5635686C471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2" creationId="{F9682E89-A34D-42F4-BC1A-F8F506B3F883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3" creationId="{5194D8B4-1759-4A1E-8DBD-A4058B10FEBB}"/>
          </ac:cxnSpMkLst>
        </pc:cxnChg>
        <pc:cxnChg chg="mod">
          <ac:chgData name="mohammad Hosseinabady" userId="6cd969f51f917c9e" providerId="LiveId" clId="{61B92799-7A46-4B34-9A7A-19699DCCFA99}" dt="2022-01-16T12:15:18.592" v="1821"/>
          <ac:cxnSpMkLst>
            <pc:docMk/>
            <pc:sldMk cId="2421924908" sldId="269"/>
            <ac:cxnSpMk id="24" creationId="{F512998B-0916-4FC2-9F77-C58C4307C939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26" creationId="{140DD4AA-4E98-43D7-A9D7-A25A9E26860F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27" creationId="{065860C0-001C-46AB-BAE2-99DCE0408201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28" creationId="{D20B7B1C-EAEB-465D-8306-6FAB444BD564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29" creationId="{DC3F2CEA-CF7D-4EB0-9884-D51FD9852F5E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0" creationId="{070C38FE-6882-491F-937F-58C7357907B5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1" creationId="{C1879F80-BDC1-47D9-829C-26A6F4023787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2" creationId="{F6BE7F7D-835E-444C-A1A2-9AD4D72F2BFA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3" creationId="{B31DA04D-71FF-42EC-9517-0FF5280D9019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4" creationId="{19666C7C-C6F8-4384-827C-BD168AE79956}"/>
          </ac:cxnSpMkLst>
        </pc:cxnChg>
        <pc:cxnChg chg="mod">
          <ac:chgData name="mohammad Hosseinabady" userId="6cd969f51f917c9e" providerId="LiveId" clId="{61B92799-7A46-4B34-9A7A-19699DCCFA99}" dt="2022-01-16T12:15:21.714" v="1823"/>
          <ac:cxnSpMkLst>
            <pc:docMk/>
            <pc:sldMk cId="2421924908" sldId="269"/>
            <ac:cxnSpMk id="35" creationId="{62C7363F-262A-4821-BC60-041347CD4852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37" creationId="{5584D323-FA11-41B6-951F-6F250B341CEE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38" creationId="{4DE0109E-9583-4763-A7F2-7C8247CA9C14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39" creationId="{34A02102-24D2-4F18-AE39-C261528C7339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0" creationId="{BFB825B7-5C4F-49D2-AB10-CFA8E9D23D27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1" creationId="{5D58C77D-477D-4820-868C-5C58DC7315E5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2" creationId="{256B47C7-96EE-4DF2-81EE-8CD51DEF18ED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3" creationId="{39F3AF82-A7C2-4736-96C7-A2124CA4FC1A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4" creationId="{587F92EA-9B57-4C2D-8859-4021DE51D801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5" creationId="{17566655-E593-4F83-BF3B-D6793DAE4CF2}"/>
          </ac:cxnSpMkLst>
        </pc:cxnChg>
        <pc:cxnChg chg="mod">
          <ac:chgData name="mohammad Hosseinabady" userId="6cd969f51f917c9e" providerId="LiveId" clId="{61B92799-7A46-4B34-9A7A-19699DCCFA99}" dt="2022-01-16T12:15:32.396" v="1825"/>
          <ac:cxnSpMkLst>
            <pc:docMk/>
            <pc:sldMk cId="2421924908" sldId="269"/>
            <ac:cxnSpMk id="46" creationId="{CE3B3127-DC50-4917-A0DB-71FDFFBEA1A1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48" creationId="{19ACFC68-11E5-47F4-9668-35ACCDBA4A32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49" creationId="{2A469A7E-F846-4DEA-A186-F828102086FA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0" creationId="{EA9D8955-412B-40EC-9ED1-C6959BC86BA9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1" creationId="{21313642-F366-44F0-BD60-964F5B1184E6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2" creationId="{7572A0BA-806A-4EAE-81B9-47ACF67E9628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3" creationId="{5012B938-629A-4532-B7A4-FBF2F94D5225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4" creationId="{C0C7B47F-8A76-4280-AAB2-A61CA223F4F2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5" creationId="{AA8BF5D0-3ACE-46BA-B004-271D8312B035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6" creationId="{9052546A-5F49-478E-A090-6DEDE3714072}"/>
          </ac:cxnSpMkLst>
        </pc:cxnChg>
        <pc:cxnChg chg="mod">
          <ac:chgData name="mohammad Hosseinabady" userId="6cd969f51f917c9e" providerId="LiveId" clId="{61B92799-7A46-4B34-9A7A-19699DCCFA99}" dt="2022-01-16T12:15:57.724" v="1847"/>
          <ac:cxnSpMkLst>
            <pc:docMk/>
            <pc:sldMk cId="2421924908" sldId="269"/>
            <ac:cxnSpMk id="57" creationId="{580A871D-2DD7-41AF-A38C-8BBBED6177A3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59" creationId="{DE8EADBE-9F75-4D79-9B7D-620B981BB7E9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0" creationId="{CCFEF841-53BE-4B3C-AE4F-C541760B1B8C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1" creationId="{7884BB3C-C4F8-4CB4-B50D-EE873510C823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2" creationId="{50F62BA2-C55B-4A8C-8F4B-FF7F7910E659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3" creationId="{87A10CC7-3878-4E64-8A8A-22678EAA37E2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4" creationId="{318ABF4C-D997-41DB-967A-B1F26EFB0B9E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5" creationId="{1924B43B-277E-412F-A3D8-DDCFA1883B7E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6" creationId="{695AD20A-DA2B-41DC-940D-2235F1ABF0C8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7" creationId="{7C888A2D-C5F7-46C7-91B1-DEC0B5AC51F1}"/>
          </ac:cxnSpMkLst>
        </pc:cxnChg>
        <pc:cxnChg chg="mod">
          <ac:chgData name="mohammad Hosseinabady" userId="6cd969f51f917c9e" providerId="LiveId" clId="{61B92799-7A46-4B34-9A7A-19699DCCFA99}" dt="2022-01-16T12:16:03.187" v="1849"/>
          <ac:cxnSpMkLst>
            <pc:docMk/>
            <pc:sldMk cId="2421924908" sldId="269"/>
            <ac:cxnSpMk id="68" creationId="{7B5F2CD0-42DC-4F6D-BF64-A23F5EBF11C7}"/>
          </ac:cxnSpMkLst>
        </pc:cxnChg>
        <pc:cxnChg chg="add mod">
          <ac:chgData name="mohammad Hosseinabady" userId="6cd969f51f917c9e" providerId="LiveId" clId="{61B92799-7A46-4B34-9A7A-19699DCCFA99}" dt="2022-01-16T12:16:55.512" v="1864" actId="208"/>
          <ac:cxnSpMkLst>
            <pc:docMk/>
            <pc:sldMk cId="2421924908" sldId="269"/>
            <ac:cxnSpMk id="72" creationId="{EDF74FCA-9D02-4CA5-BB91-E8A262AF6A1E}"/>
          </ac:cxnSpMkLst>
        </pc:cxnChg>
        <pc:cxnChg chg="add mod">
          <ac:chgData name="mohammad Hosseinabady" userId="6cd969f51f917c9e" providerId="LiveId" clId="{61B92799-7A46-4B34-9A7A-19699DCCFA99}" dt="2022-01-16T12:18:15.189" v="1880" actId="1582"/>
          <ac:cxnSpMkLst>
            <pc:docMk/>
            <pc:sldMk cId="2421924908" sldId="269"/>
            <ac:cxnSpMk id="73" creationId="{CE8D2AA3-6944-49AD-8F02-7076B12288ED}"/>
          </ac:cxnSpMkLst>
        </pc:cxnChg>
        <pc:cxnChg chg="add mod">
          <ac:chgData name="mohammad Hosseinabady" userId="6cd969f51f917c9e" providerId="LiveId" clId="{61B92799-7A46-4B34-9A7A-19699DCCFA99}" dt="2022-01-16T12:16:55.512" v="1864" actId="208"/>
          <ac:cxnSpMkLst>
            <pc:docMk/>
            <pc:sldMk cId="2421924908" sldId="269"/>
            <ac:cxnSpMk id="74" creationId="{53D1B3EE-1484-4EC2-A554-E91C48B9EB9A}"/>
          </ac:cxnSpMkLst>
        </pc:cxnChg>
        <pc:cxnChg chg="add mod">
          <ac:chgData name="mohammad Hosseinabady" userId="6cd969f51f917c9e" providerId="LiveId" clId="{61B92799-7A46-4B34-9A7A-19699DCCFA99}" dt="2022-01-16T12:18:15.189" v="1880" actId="1582"/>
          <ac:cxnSpMkLst>
            <pc:docMk/>
            <pc:sldMk cId="2421924908" sldId="269"/>
            <ac:cxnSpMk id="76" creationId="{98BFB66B-0851-4F51-9DDE-2D10C57E93FF}"/>
          </ac:cxnSpMkLst>
        </pc:cxnChg>
        <pc:cxnChg chg="mod">
          <ac:chgData name="mohammad Hosseinabady" userId="6cd969f51f917c9e" providerId="LiveId" clId="{61B92799-7A46-4B34-9A7A-19699DCCFA99}" dt="2022-01-16T12:17:03.105" v="1866"/>
          <ac:cxnSpMkLst>
            <pc:docMk/>
            <pc:sldMk cId="2421924908" sldId="269"/>
            <ac:cxnSpMk id="78" creationId="{C4ED1B94-4E06-459A-B2F6-0056768FE619}"/>
          </ac:cxnSpMkLst>
        </pc:cxnChg>
        <pc:cxnChg chg="mod">
          <ac:chgData name="mohammad Hosseinabady" userId="6cd969f51f917c9e" providerId="LiveId" clId="{61B92799-7A46-4B34-9A7A-19699DCCFA99}" dt="2022-01-16T12:17:03.105" v="1866"/>
          <ac:cxnSpMkLst>
            <pc:docMk/>
            <pc:sldMk cId="2421924908" sldId="269"/>
            <ac:cxnSpMk id="79" creationId="{A3ED3F50-947A-4707-96E0-076A8C96AABC}"/>
          </ac:cxnSpMkLst>
        </pc:cxnChg>
        <pc:cxnChg chg="mod">
          <ac:chgData name="mohammad Hosseinabady" userId="6cd969f51f917c9e" providerId="LiveId" clId="{61B92799-7A46-4B34-9A7A-19699DCCFA99}" dt="2022-01-16T12:17:03.105" v="1866"/>
          <ac:cxnSpMkLst>
            <pc:docMk/>
            <pc:sldMk cId="2421924908" sldId="269"/>
            <ac:cxnSpMk id="80" creationId="{D6A9AA96-EA9E-4BB7-9748-02ABE3293774}"/>
          </ac:cxnSpMkLst>
        </pc:cxnChg>
        <pc:cxnChg chg="add del">
          <ac:chgData name="mohammad Hosseinabady" userId="6cd969f51f917c9e" providerId="LiveId" clId="{61B92799-7A46-4B34-9A7A-19699DCCFA99}" dt="2022-01-16T12:17:58.018" v="1877" actId="478"/>
          <ac:cxnSpMkLst>
            <pc:docMk/>
            <pc:sldMk cId="2421924908" sldId="269"/>
            <ac:cxnSpMk id="82" creationId="{AFFCBA3D-8644-4567-880E-F170C76453E5}"/>
          </ac:cxnSpMkLst>
        </pc:cxnChg>
        <pc:cxnChg chg="add mod">
          <ac:chgData name="mohammad Hosseinabady" userId="6cd969f51f917c9e" providerId="LiveId" clId="{61B92799-7A46-4B34-9A7A-19699DCCFA99}" dt="2022-01-16T12:18:02.262" v="1878" actId="164"/>
          <ac:cxnSpMkLst>
            <pc:docMk/>
            <pc:sldMk cId="2421924908" sldId="269"/>
            <ac:cxnSpMk id="87" creationId="{D1085852-B63D-4018-93B2-7950DE9C6FA6}"/>
          </ac:cxnSpMkLst>
        </pc:cxnChg>
        <pc:cxnChg chg="add mod">
          <ac:chgData name="mohammad Hosseinabady" userId="6cd969f51f917c9e" providerId="LiveId" clId="{61B92799-7A46-4B34-9A7A-19699DCCFA99}" dt="2022-01-16T12:18:02.262" v="1878" actId="164"/>
          <ac:cxnSpMkLst>
            <pc:docMk/>
            <pc:sldMk cId="2421924908" sldId="269"/>
            <ac:cxnSpMk id="88" creationId="{768F9AD7-9047-4480-9609-7DB7A251DAFC}"/>
          </ac:cxnSpMkLst>
        </pc:cxnChg>
        <pc:cxnChg chg="add mod">
          <ac:chgData name="mohammad Hosseinabady" userId="6cd969f51f917c9e" providerId="LiveId" clId="{61B92799-7A46-4B34-9A7A-19699DCCFA99}" dt="2022-01-16T12:18:02.262" v="1878" actId="164"/>
          <ac:cxnSpMkLst>
            <pc:docMk/>
            <pc:sldMk cId="2421924908" sldId="269"/>
            <ac:cxnSpMk id="89" creationId="{D923BAC1-6C11-4714-BFD7-3BCC880C9E7B}"/>
          </ac:cxnSpMkLst>
        </pc:cxnChg>
        <pc:cxnChg chg="add mod">
          <ac:chgData name="mohammad Hosseinabady" userId="6cd969f51f917c9e" providerId="LiveId" clId="{61B92799-7A46-4B34-9A7A-19699DCCFA99}" dt="2022-01-16T12:18:02.262" v="1878" actId="164"/>
          <ac:cxnSpMkLst>
            <pc:docMk/>
            <pc:sldMk cId="2421924908" sldId="269"/>
            <ac:cxnSpMk id="90" creationId="{356A17E8-4A52-41E9-BFE8-68F787042209}"/>
          </ac:cxnSpMkLst>
        </pc:cxnChg>
        <pc:cxnChg chg="add mod">
          <ac:chgData name="mohammad Hosseinabady" userId="6cd969f51f917c9e" providerId="LiveId" clId="{61B92799-7A46-4B34-9A7A-19699DCCFA99}" dt="2022-01-16T12:18:40.628" v="1889" actId="14100"/>
          <ac:cxnSpMkLst>
            <pc:docMk/>
            <pc:sldMk cId="2421924908" sldId="269"/>
            <ac:cxnSpMk id="96" creationId="{AA4CCE36-F153-44A9-9113-4A7728BF3923}"/>
          </ac:cxnSpMkLst>
        </pc:cxnChg>
        <pc:cxnChg chg="mod">
          <ac:chgData name="mohammad Hosseinabady" userId="6cd969f51f917c9e" providerId="LiveId" clId="{61B92799-7A46-4B34-9A7A-19699DCCFA99}" dt="2022-01-16T12:18:29.001" v="1887"/>
          <ac:cxnSpMkLst>
            <pc:docMk/>
            <pc:sldMk cId="2421924908" sldId="269"/>
            <ac:cxnSpMk id="98" creationId="{2E7F9300-0836-4A1D-8144-F20310629581}"/>
          </ac:cxnSpMkLst>
        </pc:cxnChg>
        <pc:cxnChg chg="mod">
          <ac:chgData name="mohammad Hosseinabady" userId="6cd969f51f917c9e" providerId="LiveId" clId="{61B92799-7A46-4B34-9A7A-19699DCCFA99}" dt="2022-01-16T12:18:29.001" v="1887"/>
          <ac:cxnSpMkLst>
            <pc:docMk/>
            <pc:sldMk cId="2421924908" sldId="269"/>
            <ac:cxnSpMk id="99" creationId="{02B4A1F3-B1F9-4899-BC8E-CF0BEB357FBB}"/>
          </ac:cxnSpMkLst>
        </pc:cxnChg>
        <pc:cxnChg chg="mod">
          <ac:chgData name="mohammad Hosseinabady" userId="6cd969f51f917c9e" providerId="LiveId" clId="{61B92799-7A46-4B34-9A7A-19699DCCFA99}" dt="2022-01-16T12:18:29.001" v="1887"/>
          <ac:cxnSpMkLst>
            <pc:docMk/>
            <pc:sldMk cId="2421924908" sldId="269"/>
            <ac:cxnSpMk id="100" creationId="{FEAA51D5-D8C6-4A08-A6A4-DD058F6F35FB}"/>
          </ac:cxnSpMkLst>
        </pc:cxnChg>
      </pc:sldChg>
      <pc:sldMasterChg chg="add del addSldLayout delSldLayout">
        <pc:chgData name="mohammad Hosseinabady" userId="6cd969f51f917c9e" providerId="LiveId" clId="{61B92799-7A46-4B34-9A7A-19699DCCFA99}" dt="2022-01-16T07:54:51.265" v="90" actId="26606"/>
        <pc:sldMasterMkLst>
          <pc:docMk/>
          <pc:sldMasterMk cId="1700903996" sldId="2147483648"/>
        </pc:sldMasterMkLst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1700903996" sldId="2147483648"/>
            <pc:sldLayoutMk cId="1894068953" sldId="2147483649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1:02.102" v="38" actId="26606"/>
        <pc:sldMasterMkLst>
          <pc:docMk/>
          <pc:sldMasterMk cId="606283446" sldId="2147483650"/>
        </pc:sldMasterMkLst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1709332120" sldId="2147483651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2107404025" sldId="2147483652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929790916" sldId="2147483653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1405005435" sldId="2147483654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4062243906" sldId="2147483655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1019681507" sldId="2147483656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69329947" sldId="2147483657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4147927359" sldId="2147483658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3829575045" sldId="2147483659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2216021281" sldId="2147483660"/>
          </pc:sldLayoutMkLst>
        </pc:sldLayoutChg>
        <pc:sldLayoutChg chg="add del">
          <pc:chgData name="mohammad Hosseinabady" userId="6cd969f51f917c9e" providerId="LiveId" clId="{61B92799-7A46-4B34-9A7A-19699DCCFA99}" dt="2022-01-16T07:51:02.102" v="38" actId="26606"/>
          <pc:sldLayoutMkLst>
            <pc:docMk/>
            <pc:sldMasterMk cId="606283446" sldId="2147483650"/>
            <pc:sldLayoutMk cId="274190695" sldId="214748366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47.377" v="16" actId="26606"/>
        <pc:sldMasterMkLst>
          <pc:docMk/>
          <pc:sldMasterMk cId="1421700073" sldId="2147483650"/>
        </pc:sldMasterMkLst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1905345633" sldId="2147483651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1288925460" sldId="2147483652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1750229823" sldId="2147483653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838240848" sldId="2147483654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4041603599" sldId="2147483655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1447269402" sldId="2147483656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2392957847" sldId="2147483657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4204021328" sldId="2147483658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868151477" sldId="2147483659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2177768537" sldId="2147483660"/>
          </pc:sldLayoutMkLst>
        </pc:sldLayoutChg>
        <pc:sldLayoutChg chg="add del">
          <pc:chgData name="mohammad Hosseinabady" userId="6cd969f51f917c9e" providerId="LiveId" clId="{61B92799-7A46-4B34-9A7A-19699DCCFA99}" dt="2022-01-16T07:49:47.377" v="16" actId="26606"/>
          <pc:sldLayoutMkLst>
            <pc:docMk/>
            <pc:sldMasterMk cId="1421700073" sldId="2147483650"/>
            <pc:sldLayoutMk cId="3545960341" sldId="214748366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44.135" v="30" actId="26606"/>
        <pc:sldMasterMkLst>
          <pc:docMk/>
          <pc:sldMasterMk cId="2960434488" sldId="2147483650"/>
        </pc:sldMasterMkLst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1493111051" sldId="2147483651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1069138668" sldId="2147483652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1747553408" sldId="2147483653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3645237825" sldId="2147483654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2446117927" sldId="2147483655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3216382734" sldId="2147483656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2449684108" sldId="2147483657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1426164920" sldId="2147483658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2951088781" sldId="2147483659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533960870" sldId="2147483660"/>
          </pc:sldLayoutMkLst>
        </pc:sldLayoutChg>
        <pc:sldLayoutChg chg="add del">
          <pc:chgData name="mohammad Hosseinabady" userId="6cd969f51f917c9e" providerId="LiveId" clId="{61B92799-7A46-4B34-9A7A-19699DCCFA99}" dt="2022-01-16T07:50:44.135" v="30" actId="26606"/>
          <pc:sldLayoutMkLst>
            <pc:docMk/>
            <pc:sldMasterMk cId="2960434488" sldId="2147483650"/>
            <pc:sldLayoutMk cId="3415958251" sldId="214748366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1:58.368" v="60" actId="26606"/>
        <pc:sldMasterMkLst>
          <pc:docMk/>
          <pc:sldMasterMk cId="3343046364" sldId="2147483650"/>
        </pc:sldMasterMkLst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539709764" sldId="2147483651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2629959873" sldId="2147483652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1742454168" sldId="2147483653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1771545141" sldId="2147483654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613888437" sldId="2147483655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4137616963" sldId="2147483656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263232886" sldId="2147483657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952952889" sldId="2147483658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986120853" sldId="2147483659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2678251111" sldId="2147483660"/>
          </pc:sldLayoutMkLst>
        </pc:sldLayoutChg>
        <pc:sldLayoutChg chg="add del">
          <pc:chgData name="mohammad Hosseinabady" userId="6cd969f51f917c9e" providerId="LiveId" clId="{61B92799-7A46-4B34-9A7A-19699DCCFA99}" dt="2022-01-16T07:51:58.368" v="60" actId="26606"/>
          <pc:sldLayoutMkLst>
            <pc:docMk/>
            <pc:sldMasterMk cId="3343046364" sldId="2147483650"/>
            <pc:sldLayoutMk cId="1665007555" sldId="2147483661"/>
          </pc:sldLayoutMkLst>
        </pc:sldLayoutChg>
      </pc:sldMasterChg>
      <pc:sldMasterChg chg="addSp delSp modSp mod modSldLayout">
        <pc:chgData name="mohammad Hosseinabady" userId="6cd969f51f917c9e" providerId="LiveId" clId="{61B92799-7A46-4B34-9A7A-19699DCCFA99}" dt="2022-01-16T12:28:55.776" v="1999" actId="20577"/>
        <pc:sldMasterMkLst>
          <pc:docMk/>
          <pc:sldMasterMk cId="3355299075" sldId="2147483650"/>
        </pc:sldMasterMkLst>
        <pc:spChg chg="mod">
          <ac:chgData name="mohammad Hosseinabady" userId="6cd969f51f917c9e" providerId="LiveId" clId="{61B92799-7A46-4B34-9A7A-19699DCCFA99}" dt="2022-01-16T08:17:19.744" v="296" actId="2711"/>
          <ac:spMkLst>
            <pc:docMk/>
            <pc:sldMasterMk cId="3355299075" sldId="2147483650"/>
            <ac:spMk id="3" creationId="{00000000-0000-0000-0000-000000000000}"/>
          </ac:spMkLst>
        </pc:spChg>
        <pc:spChg chg="del">
          <ac:chgData name="mohammad Hosseinabady" userId="6cd969f51f917c9e" providerId="LiveId" clId="{61B92799-7A46-4B34-9A7A-19699DCCFA99}" dt="2022-01-16T12:28:02.387" v="1967" actId="478"/>
          <ac:spMkLst>
            <pc:docMk/>
            <pc:sldMasterMk cId="3355299075" sldId="2147483650"/>
            <ac:spMk id="4" creationId="{00000000-0000-0000-0000-000000000000}"/>
          </ac:spMkLst>
        </pc:spChg>
        <pc:spChg chg="del mod">
          <ac:chgData name="mohammad Hosseinabady" userId="6cd969f51f917c9e" providerId="LiveId" clId="{61B92799-7A46-4B34-9A7A-19699DCCFA99}" dt="2022-01-16T12:28:05.852" v="1968" actId="478"/>
          <ac:spMkLst>
            <pc:docMk/>
            <pc:sldMasterMk cId="3355299075" sldId="2147483650"/>
            <ac:spMk id="5" creationId="{00000000-0000-0000-0000-000000000000}"/>
          </ac:spMkLst>
        </pc:spChg>
        <pc:spChg chg="del">
          <ac:chgData name="mohammad Hosseinabady" userId="6cd969f51f917c9e" providerId="LiveId" clId="{61B92799-7A46-4B34-9A7A-19699DCCFA99}" dt="2022-01-16T12:28:07.768" v="1969" actId="478"/>
          <ac:spMkLst>
            <pc:docMk/>
            <pc:sldMasterMk cId="3355299075" sldId="2147483650"/>
            <ac:spMk id="6" creationId="{00000000-0000-0000-0000-000000000000}"/>
          </ac:spMkLst>
        </pc:spChg>
        <pc:spChg chg="add mod">
          <ac:chgData name="mohammad Hosseinabady" userId="6cd969f51f917c9e" providerId="LiveId" clId="{61B92799-7A46-4B34-9A7A-19699DCCFA99}" dt="2022-01-16T12:28:28.928" v="1974" actId="207"/>
          <ac:spMkLst>
            <pc:docMk/>
            <pc:sldMasterMk cId="3355299075" sldId="2147483650"/>
            <ac:spMk id="8" creationId="{987FEBAF-1246-4650-B4FB-B70B1C193511}"/>
          </ac:spMkLst>
        </pc:spChg>
        <pc:spChg chg="add mod">
          <ac:chgData name="mohammad Hosseinabady" userId="6cd969f51f917c9e" providerId="LiveId" clId="{61B92799-7A46-4B34-9A7A-19699DCCFA99}" dt="2022-01-16T12:28:55.776" v="1999" actId="20577"/>
          <ac:spMkLst>
            <pc:docMk/>
            <pc:sldMasterMk cId="3355299075" sldId="2147483650"/>
            <ac:spMk id="11" creationId="{EB9FFF61-8393-44A5-838D-15EA6E793E77}"/>
          </ac:spMkLst>
        </pc:spChg>
        <pc:sldLayoutChg chg="modSp mod">
          <pc:chgData name="mohammad Hosseinabady" userId="6cd969f51f917c9e" providerId="LiveId" clId="{61B92799-7A46-4B34-9A7A-19699DCCFA99}" dt="2022-01-16T12:27:09.566" v="1959" actId="21"/>
          <pc:sldLayoutMkLst>
            <pc:docMk/>
            <pc:sldMasterMk cId="3355299075" sldId="2147483650"/>
            <pc:sldLayoutMk cId="251738561" sldId="2147483652"/>
          </pc:sldLayoutMkLst>
          <pc:spChg chg="mod">
            <ac:chgData name="mohammad Hosseinabady" userId="6cd969f51f917c9e" providerId="LiveId" clId="{61B92799-7A46-4B34-9A7A-19699DCCFA99}" dt="2022-01-16T08:17:05.553" v="295" actId="2711"/>
            <ac:spMkLst>
              <pc:docMk/>
              <pc:sldMasterMk cId="3355299075" sldId="2147483650"/>
              <pc:sldLayoutMk cId="251738561" sldId="2147483652"/>
              <ac:spMk id="3" creationId="{00000000-0000-0000-0000-000000000000}"/>
            </ac:spMkLst>
          </pc:spChg>
          <pc:spChg chg="mod">
            <ac:chgData name="mohammad Hosseinabady" userId="6cd969f51f917c9e" providerId="LiveId" clId="{61B92799-7A46-4B34-9A7A-19699DCCFA99}" dt="2022-01-16T12:27:09.566" v="1959" actId="21"/>
            <ac:spMkLst>
              <pc:docMk/>
              <pc:sldMasterMk cId="3355299075" sldId="2147483650"/>
              <pc:sldLayoutMk cId="251738561" sldId="2147483652"/>
              <ac:spMk id="5" creationId="{00000000-0000-0000-0000-000000000000}"/>
            </ac:spMkLst>
          </pc:spChg>
        </pc:sldLayoutChg>
        <pc:sldLayoutChg chg="setBg">
          <pc:chgData name="mohammad Hosseinabady" userId="6cd969f51f917c9e" providerId="LiveId" clId="{61B92799-7A46-4B34-9A7A-19699DCCFA99}" dt="2022-01-16T12:05:28.073" v="1695"/>
          <pc:sldLayoutMkLst>
            <pc:docMk/>
            <pc:sldMasterMk cId="3355299075" sldId="2147483650"/>
            <pc:sldLayoutMk cId="111565254" sldId="2147483653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3:31.267" v="74" actId="26606"/>
        <pc:sldMasterMkLst>
          <pc:docMk/>
          <pc:sldMasterMk cId="1230488107" sldId="2147483673"/>
        </pc:sldMasterMkLst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595163434" sldId="2147483662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3635269801" sldId="2147483663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4287798283" sldId="2147483664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1774124459" sldId="2147483665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480380588" sldId="2147483666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356582591" sldId="2147483667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160038173" sldId="2147483668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592137429" sldId="2147483669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1937665828" sldId="2147483670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709283338" sldId="2147483671"/>
          </pc:sldLayoutMkLst>
        </pc:sldLayoutChg>
        <pc:sldLayoutChg chg="add del">
          <pc:chgData name="mohammad Hosseinabady" userId="6cd969f51f917c9e" providerId="LiveId" clId="{61B92799-7A46-4B34-9A7A-19699DCCFA99}" dt="2022-01-16T07:53:31.267" v="74" actId="26606"/>
          <pc:sldLayoutMkLst>
            <pc:docMk/>
            <pc:sldMasterMk cId="1230488107" sldId="2147483673"/>
            <pc:sldLayoutMk cId="257735146" sldId="2147483672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42.995" v="86" actId="26606"/>
        <pc:sldMasterMkLst>
          <pc:docMk/>
          <pc:sldMasterMk cId="3825993082" sldId="2147483673"/>
        </pc:sldMasterMkLst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3321655542" sldId="2147483662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3874845445" sldId="2147483663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2400004171" sldId="2147483664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1371596906" sldId="2147483665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882651602" sldId="2147483666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2921795048" sldId="2147483667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3344486424" sldId="2147483668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279453317" sldId="2147483669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3579758513" sldId="2147483670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1485197600" sldId="2147483671"/>
          </pc:sldLayoutMkLst>
        </pc:sldLayoutChg>
        <pc:sldLayoutChg chg="add del">
          <pc:chgData name="mohammad Hosseinabady" userId="6cd969f51f917c9e" providerId="LiveId" clId="{61B92799-7A46-4B34-9A7A-19699DCCFA99}" dt="2022-01-16T07:54:42.995" v="86" actId="26606"/>
          <pc:sldLayoutMkLst>
            <pc:docMk/>
            <pc:sldMasterMk cId="3825993082" sldId="2147483673"/>
            <pc:sldLayoutMk cId="665106775" sldId="2147483672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1:19.675" v="44" actId="26606"/>
        <pc:sldMasterMkLst>
          <pc:docMk/>
          <pc:sldMasterMk cId="4045300367" sldId="2147483673"/>
        </pc:sldMasterMkLst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418493584" sldId="2147483662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1343361633" sldId="2147483663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500746950" sldId="2147483664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1661141856" sldId="2147483665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2476755129" sldId="2147483666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1171839290" sldId="2147483667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2475467619" sldId="2147483668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3412113221" sldId="2147483669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56993827" sldId="2147483670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3031870260" sldId="2147483671"/>
          </pc:sldLayoutMkLst>
        </pc:sldLayoutChg>
        <pc:sldLayoutChg chg="add del">
          <pc:chgData name="mohammad Hosseinabady" userId="6cd969f51f917c9e" providerId="LiveId" clId="{61B92799-7A46-4B34-9A7A-19699DCCFA99}" dt="2022-01-16T07:51:19.675" v="44" actId="26606"/>
          <pc:sldLayoutMkLst>
            <pc:docMk/>
            <pc:sldMasterMk cId="4045300367" sldId="2147483673"/>
            <pc:sldLayoutMk cId="2100788230" sldId="2147483672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3:08.917" v="68" actId="26606"/>
        <pc:sldMasterMkLst>
          <pc:docMk/>
          <pc:sldMasterMk cId="511008436" sldId="2147483674"/>
        </pc:sldMasterMkLst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369889540" sldId="2147483663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1791327840" sldId="2147483664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577436451" sldId="2147483665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3295033759" sldId="2147483666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446304844" sldId="2147483667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1814140856" sldId="2147483668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3448433955" sldId="2147483669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2807313088" sldId="2147483670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1089103381" sldId="2147483671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4011633156" sldId="2147483672"/>
          </pc:sldLayoutMkLst>
        </pc:sldLayoutChg>
        <pc:sldLayoutChg chg="add del">
          <pc:chgData name="mohammad Hosseinabady" userId="6cd969f51f917c9e" providerId="LiveId" clId="{61B92799-7A46-4B34-9A7A-19699DCCFA99}" dt="2022-01-16T07:53:08.917" v="68" actId="26606"/>
          <pc:sldLayoutMkLst>
            <pc:docMk/>
            <pc:sldMasterMk cId="511008436" sldId="2147483674"/>
            <pc:sldLayoutMk cId="2541469695" sldId="2147483673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23.696" v="6" actId="26606"/>
        <pc:sldMasterMkLst>
          <pc:docMk/>
          <pc:sldMasterMk cId="4251246026" sldId="2147483686"/>
        </pc:sldMasterMkLst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4024892926" sldId="2147483675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2565717805" sldId="2147483676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558608469" sldId="2147483677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2100308655" sldId="2147483678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3696755729" sldId="2147483679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1158474210" sldId="2147483680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3485500778" sldId="2147483681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1369435122" sldId="2147483682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608089636" sldId="2147483683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2114263096" sldId="2147483684"/>
          </pc:sldLayoutMkLst>
        </pc:sldLayoutChg>
        <pc:sldLayoutChg chg="add del">
          <pc:chgData name="mohammad Hosseinabady" userId="6cd969f51f917c9e" providerId="LiveId" clId="{61B92799-7A46-4B34-9A7A-19699DCCFA99}" dt="2022-01-16T07:49:23.696" v="6" actId="26606"/>
          <pc:sldLayoutMkLst>
            <pc:docMk/>
            <pc:sldMasterMk cId="4251246026" sldId="2147483686"/>
            <pc:sldLayoutMk cId="1864257945" sldId="2147483685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31.671" v="10" actId="26606"/>
        <pc:sldMasterMkLst>
          <pc:docMk/>
          <pc:sldMasterMk cId="2807487002" sldId="2147483699"/>
        </pc:sldMasterMkLst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2202691674" sldId="2147483688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76855384" sldId="2147483689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2912797835" sldId="2147483690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2844744296" sldId="2147483691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1664319504" sldId="2147483692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3166398449" sldId="2147483693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634303370" sldId="2147483694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3684142502" sldId="2147483695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3112739482" sldId="2147483696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5547457" sldId="2147483697"/>
          </pc:sldLayoutMkLst>
        </pc:sldLayoutChg>
        <pc:sldLayoutChg chg="add del">
          <pc:chgData name="mohammad Hosseinabady" userId="6cd969f51f917c9e" providerId="LiveId" clId="{61B92799-7A46-4B34-9A7A-19699DCCFA99}" dt="2022-01-16T07:49:31.671" v="10" actId="26606"/>
          <pc:sldLayoutMkLst>
            <pc:docMk/>
            <pc:sldMasterMk cId="2807487002" sldId="2147483699"/>
            <pc:sldLayoutMk cId="808587038" sldId="2147483698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29.885" v="22" actId="26606"/>
        <pc:sldMasterMkLst>
          <pc:docMk/>
          <pc:sldMasterMk cId="282302621" sldId="2147483712"/>
        </pc:sldMasterMkLst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223347745" sldId="2147483701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890811667" sldId="2147483702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2759866106" sldId="2147483703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858353058" sldId="2147483704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093297214" sldId="2147483705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4037569885" sldId="2147483706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890857938" sldId="2147483707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3473022491" sldId="2147483708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1392516040" sldId="2147483709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63143162" sldId="2147483710"/>
          </pc:sldLayoutMkLst>
        </pc:sldLayoutChg>
        <pc:sldLayoutChg chg="add del">
          <pc:chgData name="mohammad Hosseinabady" userId="6cd969f51f917c9e" providerId="LiveId" clId="{61B92799-7A46-4B34-9A7A-19699DCCFA99}" dt="2022-01-16T07:50:29.885" v="22" actId="26606"/>
          <pc:sldLayoutMkLst>
            <pc:docMk/>
            <pc:sldMasterMk cId="282302621" sldId="2147483712"/>
            <pc:sldLayoutMk cId="2058908304" sldId="214748371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38.762" v="12" actId="26606"/>
        <pc:sldMasterMkLst>
          <pc:docMk/>
          <pc:sldMasterMk cId="4274743351" sldId="2147483712"/>
        </pc:sldMasterMkLst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947989303" sldId="2147483701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596896092" sldId="2147483702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4292634461" sldId="2147483703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2510449759" sldId="2147483704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3555241361" sldId="2147483705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3457484799" sldId="2147483706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794070505" sldId="2147483707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1131784142" sldId="2147483708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1851910513" sldId="2147483709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1298975020" sldId="2147483710"/>
          </pc:sldLayoutMkLst>
        </pc:sldLayoutChg>
        <pc:sldLayoutChg chg="add del">
          <pc:chgData name="mohammad Hosseinabady" userId="6cd969f51f917c9e" providerId="LiveId" clId="{61B92799-7A46-4B34-9A7A-19699DCCFA99}" dt="2022-01-16T07:49:38.762" v="12" actId="26606"/>
          <pc:sldLayoutMkLst>
            <pc:docMk/>
            <pc:sldMasterMk cId="4274743351" sldId="2147483712"/>
            <pc:sldLayoutMk cId="2755179883" sldId="2147483711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27.912" v="78" actId="26606"/>
        <pc:sldMasterMkLst>
          <pc:docMk/>
          <pc:sldMasterMk cId="3158748965" sldId="2147483713"/>
        </pc:sldMasterMkLst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1984612448" sldId="2147483702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3613152534" sldId="2147483703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3056415074" sldId="2147483704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1170251815" sldId="2147483705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1315468437" sldId="2147483706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446931486" sldId="2147483707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2365469775" sldId="2147483708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92487167" sldId="2147483709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3547394601" sldId="2147483710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1181365569" sldId="2147483711"/>
          </pc:sldLayoutMkLst>
        </pc:sldLayoutChg>
        <pc:sldLayoutChg chg="add del">
          <pc:chgData name="mohammad Hosseinabady" userId="6cd969f51f917c9e" providerId="LiveId" clId="{61B92799-7A46-4B34-9A7A-19699DCCFA99}" dt="2022-01-16T07:54:27.912" v="78" actId="26606"/>
          <pc:sldLayoutMkLst>
            <pc:docMk/>
            <pc:sldMasterMk cId="3158748965" sldId="2147483713"/>
            <pc:sldLayoutMk cId="4140700496" sldId="2147483712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49.773" v="32" actId="26606"/>
        <pc:sldMasterMkLst>
          <pc:docMk/>
          <pc:sldMasterMk cId="684099593" sldId="2147483725"/>
        </pc:sldMasterMkLst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2298312141" sldId="2147483714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513602509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175550750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290450024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2253668051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495509033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3858605056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997992959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4183830298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4216678654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0:49.773" v="32" actId="26606"/>
          <pc:sldLayoutMkLst>
            <pc:docMk/>
            <pc:sldMasterMk cId="684099593" sldId="2147483725"/>
            <pc:sldLayoutMk cId="2076801601" sldId="2147483724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51.265" v="90" actId="26606"/>
        <pc:sldMasterMkLst>
          <pc:docMk/>
          <pc:sldMasterMk cId="823318918" sldId="2147483725"/>
        </pc:sldMasterMkLst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181283288" sldId="2147483714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3468542519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1895745346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2431279234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171280134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1300737854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3738903990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3093469766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442835146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2391461042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4:51.265" v="90" actId="26606"/>
          <pc:sldLayoutMkLst>
            <pc:docMk/>
            <pc:sldMasterMk cId="823318918" sldId="2147483725"/>
            <pc:sldLayoutMk cId="2785923308" sldId="2147483724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32.442" v="24" actId="26606"/>
        <pc:sldMasterMkLst>
          <pc:docMk/>
          <pc:sldMasterMk cId="1167929562" sldId="2147483725"/>
        </pc:sldMasterMkLst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214801815" sldId="2147483714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3565741318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3189833775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287219250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956289079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1942386159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371234247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134602953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927422499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225494488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0:32.442" v="24" actId="26606"/>
          <pc:sldLayoutMkLst>
            <pc:docMk/>
            <pc:sldMasterMk cId="1167929562" sldId="2147483725"/>
            <pc:sldLayoutMk cId="3770519662" sldId="2147483724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39.712" v="82" actId="26606"/>
        <pc:sldMasterMkLst>
          <pc:docMk/>
          <pc:sldMasterMk cId="3745504394" sldId="2147483725"/>
        </pc:sldMasterMkLst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1218508114" sldId="2147483714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3722533044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571795402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3156355987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2934157708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3402795866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1328548909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3571808166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2308729247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2962529429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4:39.712" v="82" actId="26606"/>
          <pc:sldLayoutMkLst>
            <pc:docMk/>
            <pc:sldMasterMk cId="3745504394" sldId="2147483725"/>
            <pc:sldLayoutMk cId="1453745692" sldId="2147483724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4:35.538" v="80" actId="26606"/>
        <pc:sldMasterMkLst>
          <pc:docMk/>
          <pc:sldMasterMk cId="2521579833" sldId="2147483726"/>
        </pc:sldMasterMkLst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3807879641" sldId="2147483715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186348325" sldId="2147483716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803589557" sldId="2147483717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3837523010" sldId="2147483718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304729197" sldId="2147483719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466222951" sldId="2147483720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157210228" sldId="2147483721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722614341" sldId="2147483722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234416359" sldId="2147483723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2830962046" sldId="2147483724"/>
          </pc:sldLayoutMkLst>
        </pc:sldLayoutChg>
        <pc:sldLayoutChg chg="add del">
          <pc:chgData name="mohammad Hosseinabady" userId="6cd969f51f917c9e" providerId="LiveId" clId="{61B92799-7A46-4B34-9A7A-19699DCCFA99}" dt="2022-01-16T07:54:35.538" v="80" actId="26606"/>
          <pc:sldLayoutMkLst>
            <pc:docMk/>
            <pc:sldMasterMk cId="2521579833" sldId="2147483726"/>
            <pc:sldLayoutMk cId="1628894734" sldId="2147483725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55.416" v="34" actId="26606"/>
        <pc:sldMasterMkLst>
          <pc:docMk/>
          <pc:sldMasterMk cId="1356993728" sldId="2147483738"/>
        </pc:sldMasterMkLst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3340403015" sldId="2147483727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1060797468" sldId="2147483728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1265344616" sldId="2147483729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312744003" sldId="2147483730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2891243599" sldId="2147483731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2340506166" sldId="2147483732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2989200388" sldId="2147483733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2518926208" sldId="2147483734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788434427" sldId="2147483735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859575094" sldId="2147483736"/>
          </pc:sldLayoutMkLst>
        </pc:sldLayoutChg>
        <pc:sldLayoutChg chg="add del">
          <pc:chgData name="mohammad Hosseinabady" userId="6cd969f51f917c9e" providerId="LiveId" clId="{61B92799-7A46-4B34-9A7A-19699DCCFA99}" dt="2022-01-16T07:50:55.416" v="34" actId="26606"/>
          <pc:sldLayoutMkLst>
            <pc:docMk/>
            <pc:sldMasterMk cId="1356993728" sldId="2147483738"/>
            <pc:sldLayoutMk cId="1852562065" sldId="2147483737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14.529" v="20" actId="26606"/>
        <pc:sldMasterMkLst>
          <pc:docMk/>
          <pc:sldMasterMk cId="4215493241" sldId="2147483738"/>
        </pc:sldMasterMkLst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804449472" sldId="2147483727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090526766" sldId="2147483728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3845647978" sldId="2147483729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218091811" sldId="2147483730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964399925" sldId="2147483731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3310267817" sldId="2147483732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854223611" sldId="2147483733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1728810752" sldId="2147483734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2919794308" sldId="2147483735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705887788" sldId="2147483736"/>
          </pc:sldLayoutMkLst>
        </pc:sldLayoutChg>
        <pc:sldLayoutChg chg="add del">
          <pc:chgData name="mohammad Hosseinabady" userId="6cd969f51f917c9e" providerId="LiveId" clId="{61B92799-7A46-4B34-9A7A-19699DCCFA99}" dt="2022-01-16T07:50:14.529" v="20" actId="26606"/>
          <pc:sldLayoutMkLst>
            <pc:docMk/>
            <pc:sldMasterMk cId="4215493241" sldId="2147483738"/>
            <pc:sldLayoutMk cId="2533195230" sldId="2147483737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50:38.499" v="26" actId="26606"/>
        <pc:sldMasterMkLst>
          <pc:docMk/>
          <pc:sldMasterMk cId="3445174104" sldId="2147483751"/>
        </pc:sldMasterMkLst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750132503" sldId="2147483740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914623918" sldId="2147483741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719120067" sldId="2147483742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222013020" sldId="2147483743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4149797021" sldId="2147483744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2414900544" sldId="2147483745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612545291" sldId="2147483746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2319008089" sldId="2147483747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714898980" sldId="2147483748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1647627926" sldId="2147483749"/>
          </pc:sldLayoutMkLst>
        </pc:sldLayoutChg>
        <pc:sldLayoutChg chg="add del">
          <pc:chgData name="mohammad Hosseinabady" userId="6cd969f51f917c9e" providerId="LiveId" clId="{61B92799-7A46-4B34-9A7A-19699DCCFA99}" dt="2022-01-16T07:50:38.499" v="26" actId="26606"/>
          <pc:sldLayoutMkLst>
            <pc:docMk/>
            <pc:sldMasterMk cId="3445174104" sldId="2147483751"/>
            <pc:sldLayoutMk cId="776362383" sldId="2147483750"/>
          </pc:sldLayoutMkLst>
        </pc:sldLayoutChg>
      </pc:sldMasterChg>
      <pc:sldMasterChg chg="add del addSldLayout delSldLayout">
        <pc:chgData name="mohammad Hosseinabady" userId="6cd969f51f917c9e" providerId="LiveId" clId="{61B92799-7A46-4B34-9A7A-19699DCCFA99}" dt="2022-01-16T07:49:30.657" v="8" actId="26606"/>
        <pc:sldMasterMkLst>
          <pc:docMk/>
          <pc:sldMasterMk cId="3898838092" sldId="2147483751"/>
        </pc:sldMasterMkLst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3877060814" sldId="2147483740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345094192" sldId="2147483741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538934391" sldId="2147483742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3988237947" sldId="2147483743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1960427039" sldId="2147483744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293508470" sldId="2147483745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1768497780" sldId="2147483746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496485735" sldId="2147483747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353848163" sldId="2147483748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2164204459" sldId="2147483749"/>
          </pc:sldLayoutMkLst>
        </pc:sldLayoutChg>
        <pc:sldLayoutChg chg="add del">
          <pc:chgData name="mohammad Hosseinabady" userId="6cd969f51f917c9e" providerId="LiveId" clId="{61B92799-7A46-4B34-9A7A-19699DCCFA99}" dt="2022-01-16T07:49:30.657" v="8" actId="26606"/>
          <pc:sldLayoutMkLst>
            <pc:docMk/>
            <pc:sldMasterMk cId="3898838092" sldId="2147483751"/>
            <pc:sldLayoutMk cId="189486274" sldId="2147483750"/>
          </pc:sldLayoutMkLst>
        </pc:sldLayoutChg>
      </pc:sldMasterChg>
    </pc:docChg>
  </pc:docChgLst>
  <pc:docChgLst>
    <pc:chgData name="mohammad Hosseinabady" userId="6cd969f51f917c9e" providerId="LiveId" clId="{E8EA12F8-E03D-4039-B33D-704E81B75366}"/>
    <pc:docChg chg="undo custSel addSld delSld modSld sldOrd addSection delSection modSection">
      <pc:chgData name="mohammad Hosseinabady" userId="6cd969f51f917c9e" providerId="LiveId" clId="{E8EA12F8-E03D-4039-B33D-704E81B75366}" dt="2022-01-17T16:19:36.217" v="3222" actId="14100"/>
      <pc:docMkLst>
        <pc:docMk/>
      </pc:docMkLst>
      <pc:sldChg chg="addSp delSp modSp mod">
        <pc:chgData name="mohammad Hosseinabady" userId="6cd969f51f917c9e" providerId="LiveId" clId="{E8EA12F8-E03D-4039-B33D-704E81B75366}" dt="2022-01-17T16:19:36.217" v="3222" actId="14100"/>
        <pc:sldMkLst>
          <pc:docMk/>
          <pc:sldMk cId="1828841948" sldId="257"/>
        </pc:sldMkLst>
        <pc:spChg chg="add del">
          <ac:chgData name="mohammad Hosseinabady" userId="6cd969f51f917c9e" providerId="LiveId" clId="{E8EA12F8-E03D-4039-B33D-704E81B75366}" dt="2022-01-16T22:11:06.870" v="2575" actId="478"/>
          <ac:spMkLst>
            <pc:docMk/>
            <pc:sldMk cId="1828841948" sldId="257"/>
            <ac:spMk id="9" creationId="{672CD17C-EAF0-4203-BB89-75CED2973B37}"/>
          </ac:spMkLst>
        </pc:spChg>
        <pc:spChg chg="add mod">
          <ac:chgData name="mohammad Hosseinabady" userId="6cd969f51f917c9e" providerId="LiveId" clId="{E8EA12F8-E03D-4039-B33D-704E81B75366}" dt="2022-01-17T16:19:36.217" v="3222" actId="14100"/>
          <ac:spMkLst>
            <pc:docMk/>
            <pc:sldMk cId="1828841948" sldId="257"/>
            <ac:spMk id="11" creationId="{0FE6838A-5A37-46BD-8E26-71287B0CA03F}"/>
          </ac:spMkLst>
        </pc:spChg>
      </pc:sldChg>
      <pc:sldChg chg="addSp modSp mod modAnim">
        <pc:chgData name="mohammad Hosseinabady" userId="6cd969f51f917c9e" providerId="LiveId" clId="{E8EA12F8-E03D-4039-B33D-704E81B75366}" dt="2022-01-16T21:58:35.065" v="2405" actId="20577"/>
        <pc:sldMkLst>
          <pc:docMk/>
          <pc:sldMk cId="1478317197" sldId="258"/>
        </pc:sldMkLst>
        <pc:spChg chg="mod">
          <ac:chgData name="mohammad Hosseinabady" userId="6cd969f51f917c9e" providerId="LiveId" clId="{E8EA12F8-E03D-4039-B33D-704E81B75366}" dt="2022-01-16T21:58:35.065" v="2405" actId="20577"/>
          <ac:spMkLst>
            <pc:docMk/>
            <pc:sldMk cId="1478317197" sldId="258"/>
            <ac:spMk id="2" creationId="{F19D870D-27B2-4756-BC1F-3855998E6849}"/>
          </ac:spMkLst>
        </pc:spChg>
        <pc:spChg chg="mod">
          <ac:chgData name="mohammad Hosseinabady" userId="6cd969f51f917c9e" providerId="LiveId" clId="{E8EA12F8-E03D-4039-B33D-704E81B75366}" dt="2022-01-16T20:44:34.894" v="1344" actId="1076"/>
          <ac:spMkLst>
            <pc:docMk/>
            <pc:sldMk cId="1478317197" sldId="258"/>
            <ac:spMk id="3" creationId="{182922C0-899D-4135-B7AB-B91EEF014914}"/>
          </ac:spMkLst>
        </pc:spChg>
        <pc:spChg chg="mod">
          <ac:chgData name="mohammad Hosseinabady" userId="6cd969f51f917c9e" providerId="LiveId" clId="{E8EA12F8-E03D-4039-B33D-704E81B75366}" dt="2022-01-16T20:44:37.981" v="1345" actId="1076"/>
          <ac:spMkLst>
            <pc:docMk/>
            <pc:sldMk cId="1478317197" sldId="258"/>
            <ac:spMk id="9" creationId="{5A7D7CD7-B104-4AAB-8ED4-F6A0B6E9E2F1}"/>
          </ac:spMkLst>
        </pc:spChg>
        <pc:spChg chg="add mod">
          <ac:chgData name="mohammad Hosseinabady" userId="6cd969f51f917c9e" providerId="LiveId" clId="{E8EA12F8-E03D-4039-B33D-704E81B75366}" dt="2022-01-16T20:44:47.788" v="1352" actId="1076"/>
          <ac:spMkLst>
            <pc:docMk/>
            <pc:sldMk cId="1478317197" sldId="258"/>
            <ac:spMk id="10" creationId="{1F3559D4-8828-4989-AF8A-4AA9C531D215}"/>
          </ac:spMkLst>
        </pc:spChg>
        <pc:picChg chg="mod">
          <ac:chgData name="mohammad Hosseinabady" userId="6cd969f51f917c9e" providerId="LiveId" clId="{E8EA12F8-E03D-4039-B33D-704E81B75366}" dt="2022-01-16T20:44:31.559" v="1343" actId="14100"/>
          <ac:picMkLst>
            <pc:docMk/>
            <pc:sldMk cId="1478317197" sldId="258"/>
            <ac:picMk id="1026" creationId="{108F9BC2-D2B3-49A9-9896-0DD6C2E65931}"/>
          </ac:picMkLst>
        </pc:picChg>
      </pc:sldChg>
      <pc:sldChg chg="addSp modSp modAnim">
        <pc:chgData name="mohammad Hosseinabady" userId="6cd969f51f917c9e" providerId="LiveId" clId="{E8EA12F8-E03D-4039-B33D-704E81B75366}" dt="2022-01-16T20:46:43.098" v="1371" actId="207"/>
        <pc:sldMkLst>
          <pc:docMk/>
          <pc:sldMk cId="1409897356" sldId="259"/>
        </pc:sldMkLst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1" creationId="{792C0AFF-9413-445F-9863-D553E57FB347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2" creationId="{073E5BC2-6C33-410D-97C4-6BA7FB1A179F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3" creationId="{D75927B0-E637-4CB5-8301-6A82242989A2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5" creationId="{01394C01-1F44-419A-B67A-FBCC5616533D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6" creationId="{756AC3AE-A45D-4BEF-91FD-1FB9526A5BC3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97" creationId="{D3378D14-F5DB-4A52-80CA-5286E04D3686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115" creationId="{1EBD7E37-9C1F-4358-BB13-B0B63B8CEB6E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116" creationId="{962EFB31-9F77-4A2B-A8EE-C514B46A305A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117" creationId="{F3D309FA-DD22-4AFE-9FFD-1F05D7999A87}"/>
          </ac:spMkLst>
        </pc:spChg>
        <pc:spChg chg="mod">
          <ac:chgData name="mohammad Hosseinabady" userId="6cd969f51f917c9e" providerId="LiveId" clId="{E8EA12F8-E03D-4039-B33D-704E81B75366}" dt="2022-01-16T20:45:52.630" v="1363" actId="164"/>
          <ac:spMkLst>
            <pc:docMk/>
            <pc:sldMk cId="1409897356" sldId="259"/>
            <ac:spMk id="118" creationId="{FDEC9D04-FBBF-46A6-87A7-B3FB2E8B10FF}"/>
          </ac:spMkLst>
        </pc:spChg>
        <pc:spChg chg="mod">
          <ac:chgData name="mohammad Hosseinabady" userId="6cd969f51f917c9e" providerId="LiveId" clId="{E8EA12F8-E03D-4039-B33D-704E81B75366}" dt="2022-01-16T20:46:43.098" v="1371" actId="207"/>
          <ac:spMkLst>
            <pc:docMk/>
            <pc:sldMk cId="1409897356" sldId="259"/>
            <ac:spMk id="121" creationId="{F94D3713-1A40-45FA-B22A-8BD3A40A6A85}"/>
          </ac:spMkLst>
        </pc:spChg>
        <pc:spChg chg="mod">
          <ac:chgData name="mohammad Hosseinabady" userId="6cd969f51f917c9e" providerId="LiveId" clId="{E8EA12F8-E03D-4039-B33D-704E81B75366}" dt="2022-01-16T20:46:43.098" v="1371" actId="207"/>
          <ac:spMkLst>
            <pc:docMk/>
            <pc:sldMk cId="1409897356" sldId="259"/>
            <ac:spMk id="122" creationId="{5A338BCD-1314-4109-A6D6-071CB2643BE9}"/>
          </ac:spMkLst>
        </pc:spChg>
        <pc:spChg chg="mod">
          <ac:chgData name="mohammad Hosseinabady" userId="6cd969f51f917c9e" providerId="LiveId" clId="{E8EA12F8-E03D-4039-B33D-704E81B75366}" dt="2022-01-16T20:46:43.098" v="1371" actId="207"/>
          <ac:spMkLst>
            <pc:docMk/>
            <pc:sldMk cId="1409897356" sldId="259"/>
            <ac:spMk id="123" creationId="{FA027B7A-8B27-40A3-AB6A-D4653F47451A}"/>
          </ac:spMkLst>
        </pc:spChg>
        <pc:grpChg chg="add mod">
          <ac:chgData name="mohammad Hosseinabady" userId="6cd969f51f917c9e" providerId="LiveId" clId="{E8EA12F8-E03D-4039-B33D-704E81B75366}" dt="2022-01-16T20:45:52.630" v="1363" actId="164"/>
          <ac:grpSpMkLst>
            <pc:docMk/>
            <pc:sldMk cId="1409897356" sldId="259"/>
            <ac:grpSpMk id="3" creationId="{27A668A1-025F-46A6-A256-335EE44B28D5}"/>
          </ac:grpSpMkLst>
        </pc:grpChg>
        <pc:grpChg chg="mod">
          <ac:chgData name="mohammad Hosseinabady" userId="6cd969f51f917c9e" providerId="LiveId" clId="{E8EA12F8-E03D-4039-B33D-704E81B75366}" dt="2022-01-16T20:45:52.630" v="1363" actId="164"/>
          <ac:grpSpMkLst>
            <pc:docMk/>
            <pc:sldMk cId="1409897356" sldId="259"/>
            <ac:grpSpMk id="56" creationId="{46C3070A-5530-484A-9B43-5EB296B527B8}"/>
          </ac:grpSpMkLst>
        </pc:grpChg>
        <pc:grpChg chg="mod">
          <ac:chgData name="mohammad Hosseinabady" userId="6cd969f51f917c9e" providerId="LiveId" clId="{E8EA12F8-E03D-4039-B33D-704E81B75366}" dt="2022-01-16T20:45:52.630" v="1363" actId="164"/>
          <ac:grpSpMkLst>
            <pc:docMk/>
            <pc:sldMk cId="1409897356" sldId="259"/>
            <ac:grpSpMk id="67" creationId="{7C250A3A-F25E-44B8-806E-210FE9B11A3A}"/>
          </ac:grpSpMkLst>
        </pc:grpChg>
        <pc:grpChg chg="mod">
          <ac:chgData name="mohammad Hosseinabady" userId="6cd969f51f917c9e" providerId="LiveId" clId="{E8EA12F8-E03D-4039-B33D-704E81B75366}" dt="2022-01-16T20:45:52.630" v="1363" actId="164"/>
          <ac:grpSpMkLst>
            <pc:docMk/>
            <pc:sldMk cId="1409897356" sldId="259"/>
            <ac:grpSpMk id="78" creationId="{F2034A58-7C2B-44C1-A79F-1134B683DB09}"/>
          </ac:grpSpMkLst>
        </pc:grp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89" creationId="{E4020584-8162-4F12-8768-4849233E406A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90" creationId="{4EA4861C-3274-44E3-B550-28FA89C64A91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94" creationId="{A5270443-B34D-43BF-8DB5-38052E1657F3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99" creationId="{A102E932-9029-49E4-9340-5A08E498A08E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100" creationId="{E6A5A2F2-1C8A-4A7B-A6D5-A75B3A3CA994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103" creationId="{45F1E050-63BD-4188-82A2-F0993ECF7870}"/>
          </ac:cxnSpMkLst>
        </pc:cxnChg>
        <pc:cxnChg chg="mod">
          <ac:chgData name="mohammad Hosseinabady" userId="6cd969f51f917c9e" providerId="LiveId" clId="{E8EA12F8-E03D-4039-B33D-704E81B75366}" dt="2022-01-16T20:45:52.630" v="1363" actId="164"/>
          <ac:cxnSpMkLst>
            <pc:docMk/>
            <pc:sldMk cId="1409897356" sldId="259"/>
            <ac:cxnSpMk id="108" creationId="{0C5D6AE9-EFD4-468A-92F8-ED7F83FFFFE4}"/>
          </ac:cxnSpMkLst>
        </pc:cxnChg>
      </pc:sldChg>
      <pc:sldChg chg="modSp del mod">
        <pc:chgData name="mohammad Hosseinabady" userId="6cd969f51f917c9e" providerId="LiveId" clId="{E8EA12F8-E03D-4039-B33D-704E81B75366}" dt="2022-01-16T21:56:54.434" v="2331" actId="47"/>
        <pc:sldMkLst>
          <pc:docMk/>
          <pc:sldMk cId="1611266227" sldId="262"/>
        </pc:sldMkLst>
        <pc:spChg chg="mod">
          <ac:chgData name="mohammad Hosseinabady" userId="6cd969f51f917c9e" providerId="LiveId" clId="{E8EA12F8-E03D-4039-B33D-704E81B75366}" dt="2022-01-16T20:40:51.657" v="1288"/>
          <ac:spMkLst>
            <pc:docMk/>
            <pc:sldMk cId="1611266227" sldId="262"/>
            <ac:spMk id="2" creationId="{27541316-821B-4535-9686-A6545E1E9787}"/>
          </ac:spMkLst>
        </pc:spChg>
      </pc:sldChg>
      <pc:sldChg chg="addSp modSp modAnim">
        <pc:chgData name="mohammad Hosseinabady" userId="6cd969f51f917c9e" providerId="LiveId" clId="{E8EA12F8-E03D-4039-B33D-704E81B75366}" dt="2022-01-16T22:13:40.827" v="2578"/>
        <pc:sldMkLst>
          <pc:docMk/>
          <pc:sldMk cId="937877043" sldId="265"/>
        </pc:sldMkLst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08" creationId="{28F3ABC2-58B3-4B8D-8CC5-2B7860E76245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09" creationId="{455DC77D-3EF4-4414-9EC6-1DADB9A13126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0" creationId="{099BA9F2-CBEF-44B7-9D4E-8B17451FE926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1" creationId="{67069420-3705-465F-8F03-75CAFDC61841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2" creationId="{6B5E6B43-8092-4FD2-907D-B60E99A799DD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3" creationId="{DBF481ED-E9AC-407B-82D2-3102E057FA2F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14" creationId="{8BDED40E-BDA8-4B74-890D-7B66B0381E2F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25" creationId="{C1D3DF26-6D4B-49D1-8AEF-4BDA1C9C11AB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26" creationId="{608E5C9C-1E57-4252-AB90-5499BEB231F9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27" creationId="{AD02A156-A357-4D8D-AC80-41042A0A1E1D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29" creationId="{07047AAA-E4A2-44DF-AEF3-3A8BC34FF7F7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30" creationId="{FC3F459F-1E2B-4EB5-8640-658BC277176B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31" creationId="{900624DE-3C60-4A04-B732-5DEE34009AB5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34" creationId="{4E902C40-6D22-4381-87B8-2E2D6134404A}"/>
          </ac:spMkLst>
        </pc:spChg>
        <pc:spChg chg="mod">
          <ac:chgData name="mohammad Hosseinabady" userId="6cd969f51f917c9e" providerId="LiveId" clId="{E8EA12F8-E03D-4039-B33D-704E81B75366}" dt="2022-01-16T22:13:38.488" v="2577" actId="164"/>
          <ac:spMkLst>
            <pc:docMk/>
            <pc:sldMk cId="937877043" sldId="265"/>
            <ac:spMk id="135" creationId="{26751685-E35F-4F34-A4ED-BA73A7F10B17}"/>
          </ac:spMkLst>
        </pc:spChg>
        <pc:grpChg chg="add 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3" creationId="{23480A52-1DCD-4100-8117-E92CB5BB966D}"/>
          </ac:grpSpMkLst>
        </pc:grpChg>
        <pc:grpChg chg="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4" creationId="{F410AD48-0B23-4A06-BABC-29B14DB2C1A0}"/>
          </ac:grpSpMkLst>
        </pc:grpChg>
        <pc:grpChg chg="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94" creationId="{AE896A15-6DB2-400C-A8FD-ABE7C579A434}"/>
          </ac:grpSpMkLst>
        </pc:grpChg>
        <pc:grpChg chg="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123" creationId="{6E43C5ED-FABD-49E9-9E74-02D42476C24F}"/>
          </ac:grpSpMkLst>
        </pc:grpChg>
        <pc:grpChg chg="mod">
          <ac:chgData name="mohammad Hosseinabady" userId="6cd969f51f917c9e" providerId="LiveId" clId="{E8EA12F8-E03D-4039-B33D-704E81B75366}" dt="2022-01-16T22:13:38.488" v="2577" actId="164"/>
          <ac:grpSpMkLst>
            <pc:docMk/>
            <pc:sldMk cId="937877043" sldId="265"/>
            <ac:grpSpMk id="142" creationId="{458C7E18-804C-4267-9371-CAC43C2FA795}"/>
          </ac:grpSpMkLst>
        </pc:grp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5" creationId="{FC446291-D917-4E2A-9198-BCDEDC503044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95" creationId="{24DDB76C-BDFE-432D-BBF6-4743E94C9B6E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96" creationId="{E7E65CEB-0FBC-430C-BA84-CC577D7D94BF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98" creationId="{D49DDBC6-85A1-4D3A-A042-8F5F27E07C7C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99" creationId="{232D406C-B460-47F6-94A3-ABE32411866D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01" creationId="{F2F46EB0-417A-4BAC-BFA6-06B1A5D51F4E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02" creationId="{6F02C695-EC97-4F27-905C-38BA8CFEE22F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03" creationId="{4A5C1690-435C-4A47-BD72-D09570BB13AF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06" creationId="{2D921F1B-710F-423C-A3C5-0BA3273708B1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16" creationId="{3EC78E97-EC10-47D3-B6B7-5E2FFAF24EBF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19" creationId="{1CE9E695-9120-4C2E-AC7B-815F3E5F3036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22" creationId="{93C931A9-A174-4FC3-9164-4EF5606B3E94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53" creationId="{0AA2F4DD-AD51-4EF5-9FD6-D86B544B68CB}"/>
          </ac:cxnSpMkLst>
        </pc:cxnChg>
        <pc:cxnChg chg="mod">
          <ac:chgData name="mohammad Hosseinabady" userId="6cd969f51f917c9e" providerId="LiveId" clId="{E8EA12F8-E03D-4039-B33D-704E81B75366}" dt="2022-01-16T22:13:38.488" v="2577" actId="164"/>
          <ac:cxnSpMkLst>
            <pc:docMk/>
            <pc:sldMk cId="937877043" sldId="265"/>
            <ac:cxnSpMk id="154" creationId="{E8C24BA7-A0BB-4CBA-9E5E-72FE69C59640}"/>
          </ac:cxnSpMkLst>
        </pc:cxnChg>
      </pc:sldChg>
      <pc:sldChg chg="del modAnim">
        <pc:chgData name="mohammad Hosseinabady" userId="6cd969f51f917c9e" providerId="LiveId" clId="{E8EA12F8-E03D-4039-B33D-704E81B75366}" dt="2022-01-17T05:26:01.165" v="3201" actId="47"/>
        <pc:sldMkLst>
          <pc:docMk/>
          <pc:sldMk cId="2802359574" sldId="266"/>
        </pc:sldMkLst>
      </pc:sldChg>
      <pc:sldChg chg="modSp mod ord modAnim">
        <pc:chgData name="mohammad Hosseinabady" userId="6cd969f51f917c9e" providerId="LiveId" clId="{E8EA12F8-E03D-4039-B33D-704E81B75366}" dt="2022-01-17T04:30:53.206" v="2616" actId="20577"/>
        <pc:sldMkLst>
          <pc:docMk/>
          <pc:sldMk cId="430489130" sldId="268"/>
        </pc:sldMkLst>
        <pc:spChg chg="mod">
          <ac:chgData name="mohammad Hosseinabady" userId="6cd969f51f917c9e" providerId="LiveId" clId="{E8EA12F8-E03D-4039-B33D-704E81B75366}" dt="2022-01-16T20:41:37.521" v="1291"/>
          <ac:spMkLst>
            <pc:docMk/>
            <pc:sldMk cId="430489130" sldId="268"/>
            <ac:spMk id="2" creationId="{73AEB559-47AB-404C-9280-5A9B3FA541A3}"/>
          </ac:spMkLst>
        </pc:spChg>
        <pc:graphicFrameChg chg="mod">
          <ac:chgData name="mohammad Hosseinabady" userId="6cd969f51f917c9e" providerId="LiveId" clId="{E8EA12F8-E03D-4039-B33D-704E81B75366}" dt="2022-01-17T04:30:53.206" v="2616" actId="20577"/>
          <ac:graphicFrameMkLst>
            <pc:docMk/>
            <pc:sldMk cId="430489130" sldId="268"/>
            <ac:graphicFrameMk id="4" creationId="{F7D82030-791C-4018-A68B-64A2DEABDF14}"/>
          </ac:graphicFrameMkLst>
        </pc:graphicFrameChg>
      </pc:sldChg>
      <pc:sldChg chg="addSp delSp modSp new mod modAnim">
        <pc:chgData name="mohammad Hosseinabady" userId="6cd969f51f917c9e" providerId="LiveId" clId="{E8EA12F8-E03D-4039-B33D-704E81B75366}" dt="2022-01-16T20:47:52.103" v="1378"/>
        <pc:sldMkLst>
          <pc:docMk/>
          <pc:sldMk cId="1616743638" sldId="270"/>
        </pc:sldMkLst>
        <pc:spChg chg="mod">
          <ac:chgData name="mohammad Hosseinabady" userId="6cd969f51f917c9e" providerId="LiveId" clId="{E8EA12F8-E03D-4039-B33D-704E81B75366}" dt="2022-01-16T19:15:26.046" v="6" actId="20577"/>
          <ac:spMkLst>
            <pc:docMk/>
            <pc:sldMk cId="1616743638" sldId="270"/>
            <ac:spMk id="2" creationId="{96997A14-059D-4BEE-8459-437BF3A7B9D5}"/>
          </ac:spMkLst>
        </pc:spChg>
        <pc:spChg chg="del">
          <ac:chgData name="mohammad Hosseinabady" userId="6cd969f51f917c9e" providerId="LiveId" clId="{E8EA12F8-E03D-4039-B33D-704E81B75366}" dt="2022-01-16T19:15:34.160" v="8" actId="478"/>
          <ac:spMkLst>
            <pc:docMk/>
            <pc:sldMk cId="1616743638" sldId="270"/>
            <ac:spMk id="3" creationId="{7A03668D-060C-4037-A369-57460F29D31C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5" creationId="{33CA8920-D787-4C39-94FA-6FAAB14E5941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6" creationId="{9629AEED-0201-4262-8DB3-1455E7F404C4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7" creationId="{825F1DCA-8E7F-4A24-B740-BEC55151C7A6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8" creationId="{2BB4528E-8C19-4B6E-B4A3-A58BCDA39483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09" creationId="{F5B74F3A-C455-422E-AFED-299B80809E3F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0" creationId="{AF9D0B6B-2CBE-4174-8C85-0E084E2BDC4E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1" creationId="{045B7999-7F75-416D-829F-53373F6CAC8D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2" creationId="{B1776ABD-D6B5-4D52-A540-B9060EA3FAB2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3" creationId="{D9D7CAE4-CA01-4C00-B3AA-0C8F82A38F8C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4" creationId="{9EE13EE6-21A6-44DD-81E9-8C3827A7CC5C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5" creationId="{E4B787DE-7E03-4FA6-8E63-CD2D1DC5A82D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6" creationId="{1CDBA561-E2F1-4D5B-BFA6-0B7C6CACD93A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7" creationId="{B1E452D6-27CB-4A3F-909C-0DB8545B796E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8" creationId="{3216CBFD-99D8-4D68-92F9-02DE3951A116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19" creationId="{460F1FDB-3783-40DE-B705-7BB4F0AFFA32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20" creationId="{A575E09B-C5A4-49C9-A1E3-B763BA02DAE4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21" creationId="{49E5585E-FC83-44C0-A702-3C08840AEDE4}"/>
          </ac:spMkLst>
        </pc:spChg>
        <pc:spChg chg="add mod">
          <ac:chgData name="mohammad Hosseinabady" userId="6cd969f51f917c9e" providerId="LiveId" clId="{E8EA12F8-E03D-4039-B33D-704E81B75366}" dt="2022-01-16T19:30:21.903" v="301" actId="164"/>
          <ac:spMkLst>
            <pc:docMk/>
            <pc:sldMk cId="1616743638" sldId="270"/>
            <ac:spMk id="122" creationId="{90E0702C-81E4-4057-AD1A-419DB38D630C}"/>
          </ac:spMkLst>
        </pc:spChg>
        <pc:spChg chg="add mod">
          <ac:chgData name="mohammad Hosseinabady" userId="6cd969f51f917c9e" providerId="LiveId" clId="{E8EA12F8-E03D-4039-B33D-704E81B75366}" dt="2022-01-16T19:22:24.037" v="152" actId="1076"/>
          <ac:spMkLst>
            <pc:docMk/>
            <pc:sldMk cId="1616743638" sldId="270"/>
            <ac:spMk id="123" creationId="{AAB85D28-BF5C-44CD-925E-571657622412}"/>
          </ac:spMkLst>
        </pc:spChg>
        <pc:spChg chg="add del mod">
          <ac:chgData name="mohammad Hosseinabady" userId="6cd969f51f917c9e" providerId="LiveId" clId="{E8EA12F8-E03D-4039-B33D-704E81B75366}" dt="2022-01-16T19:23:09.360" v="165" actId="478"/>
          <ac:spMkLst>
            <pc:docMk/>
            <pc:sldMk cId="1616743638" sldId="270"/>
            <ac:spMk id="125" creationId="{82D9A00B-6774-4349-947E-A0C768C7E750}"/>
          </ac:spMkLst>
        </pc:spChg>
        <pc:spChg chg="add mod">
          <ac:chgData name="mohammad Hosseinabady" userId="6cd969f51f917c9e" providerId="LiveId" clId="{E8EA12F8-E03D-4039-B33D-704E81B75366}" dt="2022-01-16T19:31:07.739" v="313" actId="1076"/>
          <ac:spMkLst>
            <pc:docMk/>
            <pc:sldMk cId="1616743638" sldId="270"/>
            <ac:spMk id="126" creationId="{03ABF9B9-FAE5-40CA-9916-0DC24A578636}"/>
          </ac:spMkLst>
        </pc:spChg>
        <pc:spChg chg="add mod">
          <ac:chgData name="mohammad Hosseinabady" userId="6cd969f51f917c9e" providerId="LiveId" clId="{E8EA12F8-E03D-4039-B33D-704E81B75366}" dt="2022-01-16T19:31:07.739" v="313" actId="1076"/>
          <ac:spMkLst>
            <pc:docMk/>
            <pc:sldMk cId="1616743638" sldId="270"/>
            <ac:spMk id="127" creationId="{270F0849-8BE7-44CE-A056-4EF0F52A7EFA}"/>
          </ac:spMkLst>
        </pc:spChg>
        <pc:spChg chg="add mod">
          <ac:chgData name="mohammad Hosseinabady" userId="6cd969f51f917c9e" providerId="LiveId" clId="{E8EA12F8-E03D-4039-B33D-704E81B75366}" dt="2022-01-16T19:31:04.078" v="312" actId="207"/>
          <ac:spMkLst>
            <pc:docMk/>
            <pc:sldMk cId="1616743638" sldId="270"/>
            <ac:spMk id="134" creationId="{E7800762-C557-4D02-AE94-CD590AE2B58F}"/>
          </ac:spMkLst>
        </pc:s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4" creationId="{38269DE3-9552-4488-8CF4-25C8479CC619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15" creationId="{D38DF308-2D6A-4C81-8FCB-6BA5BE17F187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26" creationId="{E672E548-864B-459F-A348-A73935B0518E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37" creationId="{D1B3440F-9DDB-43AA-AEB7-146DDAF6B667}"/>
          </ac:grpSpMkLst>
        </pc:grpChg>
        <pc:grpChg chg="add del mod">
          <ac:chgData name="mohammad Hosseinabady" userId="6cd969f51f917c9e" providerId="LiveId" clId="{E8EA12F8-E03D-4039-B33D-704E81B75366}" dt="2022-01-16T19:16:51.615" v="25"/>
          <ac:grpSpMkLst>
            <pc:docMk/>
            <pc:sldMk cId="1616743638" sldId="270"/>
            <ac:grpSpMk id="51" creationId="{D2B874CD-48D3-4064-9C61-FAB3BE59146F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62" creationId="{D621AC8E-DEBE-4118-85F5-B9852F16CC56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73" creationId="{D2637B4B-5819-45B5-BF5E-C2C26C4B26BA}"/>
          </ac:grpSpMkLst>
        </pc:grpChg>
        <pc:grpChg chg="add mod">
          <ac:chgData name="mohammad Hosseinabady" userId="6cd969f51f917c9e" providerId="LiveId" clId="{E8EA12F8-E03D-4039-B33D-704E81B75366}" dt="2022-01-16T19:30:21.903" v="301" actId="164"/>
          <ac:grpSpMkLst>
            <pc:docMk/>
            <pc:sldMk cId="1616743638" sldId="270"/>
            <ac:grpSpMk id="91" creationId="{DB0D8CB3-50A3-47E5-AF1C-4AEA6440C64D}"/>
          </ac:grpSpMkLst>
        </pc:grpChg>
        <pc:grpChg chg="add mod">
          <ac:chgData name="mohammad Hosseinabady" userId="6cd969f51f917c9e" providerId="LiveId" clId="{E8EA12F8-E03D-4039-B33D-704E81B75366}" dt="2022-01-16T19:30:23.646" v="302" actId="1076"/>
          <ac:grpSpMkLst>
            <pc:docMk/>
            <pc:sldMk cId="1616743638" sldId="270"/>
            <ac:grpSpMk id="135" creationId="{1D343D8F-AEF4-4F3A-8729-50BAC244240C}"/>
          </ac:grpSpMkLst>
        </pc:grp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5" creationId="{D5B70289-4E4E-45DB-A2CD-28BC6BEA1446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6" creationId="{9AC2314C-22A1-4E41-8EB6-301886F7D693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7" creationId="{94E1C684-CF14-4CB3-B6CF-1EA9322631BF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8" creationId="{0C962459-D3BA-43AF-BA0D-B07D6A7BF04D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9" creationId="{55BA6C09-6F1D-44FC-8AA5-531F97E340BE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0" creationId="{B3C2D751-65F1-4993-ABC2-24797DF24E73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1" creationId="{85461401-A278-4C1F-AB3A-95A9A6F99E16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2" creationId="{87732403-BF8C-423A-9FA4-659FA5CAF1A0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3" creationId="{6E32D890-090B-44C0-834B-044C966EE7E3}"/>
          </ac:cxnSpMkLst>
        </pc:cxnChg>
        <pc:cxnChg chg="mod">
          <ac:chgData name="mohammad Hosseinabady" userId="6cd969f51f917c9e" providerId="LiveId" clId="{E8EA12F8-E03D-4039-B33D-704E81B75366}" dt="2022-01-16T19:25:57.655" v="243" actId="208"/>
          <ac:cxnSpMkLst>
            <pc:docMk/>
            <pc:sldMk cId="1616743638" sldId="270"/>
            <ac:cxnSpMk id="14" creationId="{F8BA6403-4A59-4EC9-8A6B-0E046FE4382B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16" creationId="{2E18BEF4-1155-4ABA-9EF7-E471EA822EA8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17" creationId="{1D4E8EC9-B07D-4076-AAE8-E2397838B902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18" creationId="{2ED4CDAD-B253-4E69-B6E1-F7E810C2855B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19" creationId="{D725FEF3-C3C2-4529-989D-7CE111EDB7E9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0" creationId="{B54CE7A5-F283-43CC-847A-76C37100461F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1" creationId="{2950F385-F643-4CF5-9C3A-E82D41EC533A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2" creationId="{904BC574-A86C-4480-A5E9-AD34A908DAD0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3" creationId="{EC364B87-1F14-46C2-8A27-22B9AB6AC890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4" creationId="{8D44268F-7EEC-4515-94D3-54AB2B9F4360}"/>
          </ac:cxnSpMkLst>
        </pc:cxnChg>
        <pc:cxnChg chg="mod">
          <ac:chgData name="mohammad Hosseinabady" userId="6cd969f51f917c9e" providerId="LiveId" clId="{E8EA12F8-E03D-4039-B33D-704E81B75366}" dt="2022-01-16T19:26:00.013" v="244" actId="208"/>
          <ac:cxnSpMkLst>
            <pc:docMk/>
            <pc:sldMk cId="1616743638" sldId="270"/>
            <ac:cxnSpMk id="25" creationId="{756CF0E6-AABD-4209-986E-07ABB12A897A}"/>
          </ac:cxnSpMkLst>
        </pc:cxnChg>
        <pc:cxnChg chg="mod">
          <ac:chgData name="mohammad Hosseinabady" userId="6cd969f51f917c9e" providerId="LiveId" clId="{E8EA12F8-E03D-4039-B33D-704E81B75366}" dt="2022-01-16T19:30:14.658" v="300" actId="1076"/>
          <ac:cxnSpMkLst>
            <pc:docMk/>
            <pc:sldMk cId="1616743638" sldId="270"/>
            <ac:cxnSpMk id="27" creationId="{68EA215A-3C48-44B6-A0F9-09022E8E4EFA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28" creationId="{8550FB47-1517-4BE8-9654-13DA09F08A7B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29" creationId="{98787AEA-E3CF-41E4-90ED-033ECEB10FBF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0" creationId="{0ADF120A-BA1B-4653-A473-6F9ACBEE112E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1" creationId="{52154486-9D58-48D5-A058-15E161CBC3A4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2" creationId="{6B09FA5F-128C-4B56-81C8-719C74474C6B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3" creationId="{1BA116F8-3CFC-4108-9722-BB353277B095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4" creationId="{9FD7F7BA-1F29-42A8-92A7-E440DC391936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5" creationId="{F13F5C6A-DEE2-4908-BC12-1A5B3D711B79}"/>
          </ac:cxnSpMkLst>
        </pc:cxnChg>
        <pc:cxnChg chg="mod">
          <ac:chgData name="mohammad Hosseinabady" userId="6cd969f51f917c9e" providerId="LiveId" clId="{E8EA12F8-E03D-4039-B33D-704E81B75366}" dt="2022-01-16T19:25:55.336" v="242" actId="208"/>
          <ac:cxnSpMkLst>
            <pc:docMk/>
            <pc:sldMk cId="1616743638" sldId="270"/>
            <ac:cxnSpMk id="36" creationId="{52856720-54E3-490A-A69E-6CEB51A9A109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38" creationId="{EB3956A6-A373-4CFC-A971-87CEF9C97878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39" creationId="{E6E7D829-80FE-41A9-97A1-6354E07B0B98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0" creationId="{4404C1A4-9BF0-4E98-9158-7E28B4E04A86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1" creationId="{52EAB922-FA23-45F0-AC41-FE16D5A9516B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2" creationId="{DE9C0C6D-8D21-44F0-A7DE-4BB04A98DFBB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3" creationId="{98C9428D-9AF0-494F-822B-7C4D29D5297F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4" creationId="{22995DF0-27DC-4854-8B17-B565071D1198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5" creationId="{D7222B26-163D-487C-8547-5A98159E744F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6" creationId="{89C04970-196B-49DF-A03C-74CD55EEBE07}"/>
          </ac:cxnSpMkLst>
        </pc:cxnChg>
        <pc:cxnChg chg="mod">
          <ac:chgData name="mohammad Hosseinabady" userId="6cd969f51f917c9e" providerId="LiveId" clId="{E8EA12F8-E03D-4039-B33D-704E81B75366}" dt="2022-01-16T19:26:01.788" v="245" actId="208"/>
          <ac:cxnSpMkLst>
            <pc:docMk/>
            <pc:sldMk cId="1616743638" sldId="270"/>
            <ac:cxnSpMk id="47" creationId="{519D251D-E4CF-45F2-AB32-1A8E52808D13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50" creationId="{39DE8FD6-3EB2-42CA-B362-5B8D1A40999D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2" creationId="{63FB1FBE-6A93-43B0-9911-BF40F820162D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3" creationId="{C2DE6343-F83D-412E-8D25-900C09DA1476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4" creationId="{69D12253-F927-4031-B6AF-F0C3C8FE09DC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5" creationId="{137EFDDE-C17F-4EC3-8F3B-567625D5B0BD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6" creationId="{B82CE778-E897-496B-AE55-E689E1487BAD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7" creationId="{0F6CCD27-78D5-487D-A58F-462F4EC54F43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8" creationId="{F0EB278C-3363-4D6E-A052-53A94C32DA75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59" creationId="{0173E6D7-2AD5-4566-8B85-5AEFA54BBE34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60" creationId="{B51DAD37-7F4F-4D07-9B51-F1116E59E644}"/>
          </ac:cxnSpMkLst>
        </pc:cxnChg>
        <pc:cxnChg chg="mod">
          <ac:chgData name="mohammad Hosseinabady" userId="6cd969f51f917c9e" providerId="LiveId" clId="{E8EA12F8-E03D-4039-B33D-704E81B75366}" dt="2022-01-16T19:16:50.572" v="24"/>
          <ac:cxnSpMkLst>
            <pc:docMk/>
            <pc:sldMk cId="1616743638" sldId="270"/>
            <ac:cxnSpMk id="61" creationId="{54B2BF95-8962-4115-9229-B77482A60CD6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3" creationId="{1579F8BD-6132-47EB-93FF-111FEE157B62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4" creationId="{37F871C5-1667-4FF1-A8BD-C3B2C53B6012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5" creationId="{E9C3D1B2-7EA5-4D32-94BB-CCFBEE14F27D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6" creationId="{7C28AADE-94E8-48F1-B168-561FD147FEE7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7" creationId="{292A22FB-6B7F-4374-9C80-18D38093F7C4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8" creationId="{493BAF97-DC74-4F16-AD9F-5A0E84491371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69" creationId="{DB248DA7-6D87-402D-B275-D58883A4AF71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70" creationId="{56E07A93-78F9-4455-B9C3-03990560041B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71" creationId="{C27B4A39-CDD4-49A7-B2DB-246192E29144}"/>
          </ac:cxnSpMkLst>
        </pc:cxnChg>
        <pc:cxnChg chg="mod">
          <ac:chgData name="mohammad Hosseinabady" userId="6cd969f51f917c9e" providerId="LiveId" clId="{E8EA12F8-E03D-4039-B33D-704E81B75366}" dt="2022-01-16T19:26:10.428" v="246" actId="208"/>
          <ac:cxnSpMkLst>
            <pc:docMk/>
            <pc:sldMk cId="1616743638" sldId="270"/>
            <ac:cxnSpMk id="72" creationId="{073ED5FB-D962-4B44-B379-1E76B6054862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4" creationId="{8D4DAD11-2225-4285-B7BD-A37F58938B2D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5" creationId="{A84BC718-28A5-499B-8A07-4D08842501AF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6" creationId="{4C1C9814-4AF7-4C78-8BC6-5993811E2853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7" creationId="{8293079D-AC65-4FAF-9F14-7DFCE6688513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8" creationId="{7B392506-E62A-4DA1-AD7E-5F7CF539E939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79" creationId="{DE5096E7-E4C0-4E05-B84C-CC2E173408C2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80" creationId="{20F7C18C-D37B-417E-A93A-866EF8CA6D15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81" creationId="{AB9A5279-7AD2-4B7C-9AFF-4B4E27DA21C9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82" creationId="{718AD426-C46C-409F-9C78-ADBF1A4C41AA}"/>
          </ac:cxnSpMkLst>
        </pc:cxnChg>
        <pc:cxnChg chg="mod">
          <ac:chgData name="mohammad Hosseinabady" userId="6cd969f51f917c9e" providerId="LiveId" clId="{E8EA12F8-E03D-4039-B33D-704E81B75366}" dt="2022-01-16T19:26:13.197" v="247" actId="208"/>
          <ac:cxnSpMkLst>
            <pc:docMk/>
            <pc:sldMk cId="1616743638" sldId="270"/>
            <ac:cxnSpMk id="83" creationId="{B5C2A298-BF86-49BB-AB0F-F79EB4E0964D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85" creationId="{E12D857A-7E8F-44A0-B605-7C55FD4F60D5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87" creationId="{0E384EF1-4386-4CCC-93FF-C49774A4F74C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2" creationId="{CEF5CD99-0357-4706-9AE0-50EE367B4E1F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3" creationId="{1BF68701-8969-45F2-B528-6FAD4D12F25E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4" creationId="{1766FF87-0819-44B8-930D-FD0629B9D218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5" creationId="{31DB9B66-1B77-4704-8E38-D95207D2033D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6" creationId="{29E47082-293B-4AC3-9A3C-CEAED28BEC41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7" creationId="{B792FD69-82B2-428D-AF5B-D3B6A8DD35F2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8" creationId="{7093E285-38E1-4552-B38E-06117CD08A8E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99" creationId="{7970B3A9-F004-4DCF-BD6D-C855C4F51B71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100" creationId="{DBE04A5B-5817-4B60-888A-82E4EBB982A2}"/>
          </ac:cxnSpMkLst>
        </pc:cxnChg>
        <pc:cxnChg chg="mod">
          <ac:chgData name="mohammad Hosseinabady" userId="6cd969f51f917c9e" providerId="LiveId" clId="{E8EA12F8-E03D-4039-B33D-704E81B75366}" dt="2022-01-16T19:26:15.935" v="248" actId="208"/>
          <ac:cxnSpMkLst>
            <pc:docMk/>
            <pc:sldMk cId="1616743638" sldId="270"/>
            <ac:cxnSpMk id="101" creationId="{866271AF-3C79-42D4-AC1F-8B792E81912D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102" creationId="{E3FF689A-0D74-46E5-AD47-670872D40699}"/>
          </ac:cxnSpMkLst>
        </pc:cxnChg>
        <pc:cxnChg chg="add mod">
          <ac:chgData name="mohammad Hosseinabady" userId="6cd969f51f917c9e" providerId="LiveId" clId="{E8EA12F8-E03D-4039-B33D-704E81B75366}" dt="2022-01-16T19:30:21.903" v="301" actId="164"/>
          <ac:cxnSpMkLst>
            <pc:docMk/>
            <pc:sldMk cId="1616743638" sldId="270"/>
            <ac:cxnSpMk id="129" creationId="{036EF205-776D-4C77-AEC6-46357DAC9C2E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6T20:48:44.433" v="1390" actId="20577"/>
        <pc:sldMkLst>
          <pc:docMk/>
          <pc:sldMk cId="2618471396" sldId="271"/>
        </pc:sldMkLst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05" creationId="{33CA8920-D787-4C39-94FA-6FAAB14E5941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06" creationId="{9629AEED-0201-4262-8DB3-1455E7F404C4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07" creationId="{825F1DCA-8E7F-4A24-B740-BEC55151C7A6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08" creationId="{2BB4528E-8C19-4B6E-B4A3-A58BCDA39483}"/>
          </ac:spMkLst>
        </pc:spChg>
        <pc:spChg chg="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109" creationId="{F5B74F3A-C455-422E-AFED-299B80809E3F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0" creationId="{AF9D0B6B-2CBE-4174-8C85-0E084E2BDC4E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1" creationId="{045B7999-7F75-416D-829F-53373F6CAC8D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2" creationId="{B1776ABD-D6B5-4D52-A540-B9060EA3FAB2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3" creationId="{D9D7CAE4-CA01-4C00-B3AA-0C8F82A38F8C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4" creationId="{9EE13EE6-21A6-44DD-81E9-8C3827A7CC5C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5" creationId="{E4B787DE-7E03-4FA6-8E63-CD2D1DC5A82D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6" creationId="{1CDBA561-E2F1-4D5B-BFA6-0B7C6CACD93A}"/>
          </ac:spMkLst>
        </pc:spChg>
        <pc:spChg chg="mod or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117" creationId="{B1E452D6-27CB-4A3F-909C-0DB8545B796E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8" creationId="{3216CBFD-99D8-4D68-92F9-02DE3951A116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19" creationId="{460F1FDB-3783-40DE-B705-7BB4F0AFFA32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20" creationId="{A575E09B-C5A4-49C9-A1E3-B763BA02DAE4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21" creationId="{49E5585E-FC83-44C0-A702-3C08840AEDE4}"/>
          </ac:spMkLst>
        </pc:spChg>
        <pc:spChg chg="del">
          <ac:chgData name="mohammad Hosseinabady" userId="6cd969f51f917c9e" providerId="LiveId" clId="{E8EA12F8-E03D-4039-B33D-704E81B75366}" dt="2022-01-16T19:31:38.051" v="317" actId="478"/>
          <ac:spMkLst>
            <pc:docMk/>
            <pc:sldMk cId="2618471396" sldId="271"/>
            <ac:spMk id="122" creationId="{90E0702C-81E4-4057-AD1A-419DB38D630C}"/>
          </ac:spMkLst>
        </pc:spChg>
        <pc:spChg chg="mod">
          <ac:chgData name="mohammad Hosseinabady" userId="6cd969f51f917c9e" providerId="LiveId" clId="{E8EA12F8-E03D-4039-B33D-704E81B75366}" dt="2022-01-16T20:48:44.433" v="1390" actId="20577"/>
          <ac:spMkLst>
            <pc:docMk/>
            <pc:sldMk cId="2618471396" sldId="271"/>
            <ac:spMk id="123" creationId="{AAB85D28-BF5C-44CD-925E-571657622412}"/>
          </ac:spMkLst>
        </pc:spChg>
        <pc:spChg chg="del">
          <ac:chgData name="mohammad Hosseinabady" userId="6cd969f51f917c9e" providerId="LiveId" clId="{E8EA12F8-E03D-4039-B33D-704E81B75366}" dt="2022-01-16T19:32:29.863" v="331" actId="478"/>
          <ac:spMkLst>
            <pc:docMk/>
            <pc:sldMk cId="2618471396" sldId="271"/>
            <ac:spMk id="126" creationId="{03ABF9B9-FAE5-40CA-9916-0DC24A578636}"/>
          </ac:spMkLst>
        </pc:spChg>
        <pc:spChg chg="mod">
          <ac:chgData name="mohammad Hosseinabady" userId="6cd969f51f917c9e" providerId="LiveId" clId="{E8EA12F8-E03D-4039-B33D-704E81B75366}" dt="2022-01-16T19:42:06.151" v="530" actId="20577"/>
          <ac:spMkLst>
            <pc:docMk/>
            <pc:sldMk cId="2618471396" sldId="271"/>
            <ac:spMk id="127" creationId="{270F0849-8BE7-44CE-A056-4EF0F52A7EFA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198" creationId="{BB695498-BC1B-4FB1-98E8-4AB34EDB64C9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199" creationId="{8E8E8EAA-165C-4F06-A47E-5F97549B9499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0" creationId="{AD5A2127-310F-4929-B35F-2E64E958A8E9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1" creationId="{F2F0004F-5043-434D-8187-590AC7A3F96E}"/>
          </ac:spMkLst>
        </pc:spChg>
        <pc:spChg chg="add del mod">
          <ac:chgData name="mohammad Hosseinabady" userId="6cd969f51f917c9e" providerId="LiveId" clId="{E8EA12F8-E03D-4039-B33D-704E81B75366}" dt="2022-01-16T19:37:36.195" v="438" actId="478"/>
          <ac:spMkLst>
            <pc:docMk/>
            <pc:sldMk cId="2618471396" sldId="271"/>
            <ac:spMk id="206" creationId="{4AA631B7-CE93-441D-BF7C-6E534919E025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7" creationId="{2E446AF3-5549-46E2-9189-D2B7B0A102F1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8" creationId="{9FD26BFA-FC6B-44FC-8270-1DA230BC730D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09" creationId="{CCF53A72-4283-4162-8C7F-BE9E18EDB44B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0" creationId="{94A1D51A-2540-411B-8055-DDBD00AC5C30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1" creationId="{54CABFF9-9652-4D74-A800-45BA1D88C09D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2" creationId="{003745C1-84A6-4EA4-A67F-1DE460CA1953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3" creationId="{F6FB25CC-BB80-448E-A781-76F4FFC1C04F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4" creationId="{77F4A02B-FE55-4C42-88DA-4FB31FBCDED6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5" creationId="{39036007-929E-4369-AF82-14D79CEDFA5C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6" creationId="{DB7D3AA6-1F0E-40A7-80A5-2ACD31F890B8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7" creationId="{72F3FD61-00E6-40FA-9432-03632E617C2E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8" creationId="{DC4B8ECC-7E43-4FBC-A9DE-C10B909D84B7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19" creationId="{26324131-F9D0-4D23-BE29-AE6528A31803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0" creationId="{89EDBA3E-D92E-4A80-9E72-EFF444D9D6AC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1" creationId="{41E6E26A-9BCF-404D-82CF-7991C8734DA7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2" creationId="{B265D4C1-F111-4D30-A056-EA8720185EB1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3" creationId="{2F25B8D1-985B-4981-AE99-B91F9CAFF748}"/>
          </ac:spMkLst>
        </pc:spChg>
        <pc:spChg chg="add mod">
          <ac:chgData name="mohammad Hosseinabady" userId="6cd969f51f917c9e" providerId="LiveId" clId="{E8EA12F8-E03D-4039-B33D-704E81B75366}" dt="2022-01-16T20:48:12.532" v="1380" actId="164"/>
          <ac:spMkLst>
            <pc:docMk/>
            <pc:sldMk cId="2618471396" sldId="271"/>
            <ac:spMk id="224" creationId="{2806F5E8-963A-4AB2-A819-8DDCCAF3EB2E}"/>
          </ac:spMkLst>
        </pc:spChg>
        <pc:spChg chg="add del mod">
          <ac:chgData name="mohammad Hosseinabady" userId="6cd969f51f917c9e" providerId="LiveId" clId="{E8EA12F8-E03D-4039-B33D-704E81B75366}" dt="2022-01-16T19:42:31.032" v="548"/>
          <ac:spMkLst>
            <pc:docMk/>
            <pc:sldMk cId="2618471396" sldId="271"/>
            <ac:spMk id="225" creationId="{EDD5DA13-15BB-43EA-870E-D3818C88E49E}"/>
          </ac:spMkLst>
        </pc:spChg>
        <pc:spChg chg="add mod">
          <ac:chgData name="mohammad Hosseinabady" userId="6cd969f51f917c9e" providerId="LiveId" clId="{E8EA12F8-E03D-4039-B33D-704E81B75366}" dt="2022-01-16T19:42:30.756" v="546" actId="1076"/>
          <ac:spMkLst>
            <pc:docMk/>
            <pc:sldMk cId="2618471396" sldId="271"/>
            <ac:spMk id="226" creationId="{DEA8B124-1B68-43F9-A73B-040AC6FA069A}"/>
          </ac:spMkLst>
        </pc:spChg>
        <pc:grpChg chg="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4" creationId="{38269DE3-9552-4488-8CF4-25C8479CC619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15" creationId="{D38DF308-2D6A-4C81-8FCB-6BA5BE17F187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26" creationId="{E672E548-864B-459F-A348-A73935B0518E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37" creationId="{D1B3440F-9DDB-43AA-AEB7-146DDAF6B667}"/>
          </ac:grpSpMkLst>
        </pc:grpChg>
        <pc:grpChg chg="add del mod">
          <ac:chgData name="mohammad Hosseinabady" userId="6cd969f51f917c9e" providerId="LiveId" clId="{E8EA12F8-E03D-4039-B33D-704E81B75366}" dt="2022-01-16T19:34:37.851" v="373" actId="165"/>
          <ac:grpSpMkLst>
            <pc:docMk/>
            <pc:sldMk cId="2618471396" sldId="271"/>
            <ac:grpSpMk id="61" creationId="{84F881BF-AC53-4E4A-99AF-0091EA022B28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62" creationId="{D621AC8E-DEBE-4118-85F5-B9852F16CC56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73" creationId="{D2637B4B-5819-45B5-BF5E-C2C26C4B26BA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84" creationId="{E42DACC7-59E7-4D04-987D-42193A2642F3}"/>
          </ac:grpSpMkLst>
        </pc:grpChg>
        <pc:grpChg chg="del">
          <ac:chgData name="mohammad Hosseinabady" userId="6cd969f51f917c9e" providerId="LiveId" clId="{E8EA12F8-E03D-4039-B33D-704E81B75366}" dt="2022-01-16T19:31:38.051" v="317" actId="478"/>
          <ac:grpSpMkLst>
            <pc:docMk/>
            <pc:sldMk cId="2618471396" sldId="271"/>
            <ac:grpSpMk id="91" creationId="{DB0D8CB3-50A3-47E5-AF1C-4AEA6440C64D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24" creationId="{5C2AD93A-B398-4B72-AB9D-54112F692C6F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38" creationId="{7931D32B-7120-4049-9A2E-DF57745812D0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50" creationId="{02F27405-0606-49CA-B7D1-38BB3A188F63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61" creationId="{CE7E5A0C-A605-4949-A0FA-9E12C3018B58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172" creationId="{71DFA635-A010-40F9-8BE2-D86CED3115BB}"/>
          </ac:grpSpMkLst>
        </pc:grpChg>
        <pc:grpChg chg="add mod">
          <ac:chgData name="mohammad Hosseinabady" userId="6cd969f51f917c9e" providerId="LiveId" clId="{E8EA12F8-E03D-4039-B33D-704E81B75366}" dt="2022-01-16T20:48:12.532" v="1380" actId="164"/>
          <ac:grpSpMkLst>
            <pc:docMk/>
            <pc:sldMk cId="2618471396" sldId="271"/>
            <ac:grpSpMk id="227" creationId="{1CAE1BFE-7A1C-4EE6-B0D4-9D7A2D2B5C45}"/>
          </ac:grpSpMkLst>
        </pc:grpChg>
        <pc:cxnChg chg="mod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27" creationId="{68EA215A-3C48-44B6-A0F9-09022E8E4EFA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48" creationId="{E396A46D-D7D4-4B31-A059-C5FF5AE50859}"/>
          </ac:cxnSpMkLst>
        </pc:cxnChg>
        <pc:cxnChg chg="del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50" creationId="{39DE8FD6-3EB2-42CA-B362-5B8D1A40999D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52" creationId="{F4A76B4F-C964-4FD3-B2B8-ECB7E674336D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54" creationId="{AF7CB906-BA5F-4BE9-8CD7-539F1AF431B1}"/>
          </ac:cxnSpMkLst>
        </pc:cxnChg>
        <pc:cxnChg chg="add mod topLvl">
          <ac:chgData name="mohammad Hosseinabady" userId="6cd969f51f917c9e" providerId="LiveId" clId="{E8EA12F8-E03D-4039-B33D-704E81B75366}" dt="2022-01-16T19:34:43.763" v="376" actId="164"/>
          <ac:cxnSpMkLst>
            <pc:docMk/>
            <pc:sldMk cId="2618471396" sldId="271"/>
            <ac:cxnSpMk id="58" creationId="{472E924E-9AEA-4685-8FF9-B6C1EC72DFCC}"/>
          </ac:cxnSpMkLst>
        </pc:cxnChg>
        <pc:cxnChg chg="del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85" creationId="{E12D857A-7E8F-44A0-B605-7C55FD4F60D5}"/>
          </ac:cxnSpMkLst>
        </pc:cxnChg>
        <pc:cxnChg chg="del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87" creationId="{0E384EF1-4386-4CCC-93FF-C49774A4F74C}"/>
          </ac:cxnSpMkLst>
        </pc:cxnChg>
        <pc:cxnChg chg="del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102" creationId="{E3FF689A-0D74-46E5-AD47-670872D40699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25" creationId="{1BB5DE01-AD3F-4340-9979-E126C08E6223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28" creationId="{AC3B7579-C600-4305-B01A-F9705FE87774}"/>
          </ac:cxnSpMkLst>
        </pc:cxnChg>
        <pc:cxnChg chg="del mod">
          <ac:chgData name="mohammad Hosseinabady" userId="6cd969f51f917c9e" providerId="LiveId" clId="{E8EA12F8-E03D-4039-B33D-704E81B75366}" dt="2022-01-16T19:31:38.051" v="317" actId="478"/>
          <ac:cxnSpMkLst>
            <pc:docMk/>
            <pc:sldMk cId="2618471396" sldId="271"/>
            <ac:cxnSpMk id="129" creationId="{036EF205-776D-4C77-AEC6-46357DAC9C2E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0" creationId="{F18953D4-0841-4B3C-A5E1-4ABCCC494852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1" creationId="{BABF47DD-3BB4-4165-A221-43D211009CDB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2" creationId="{15DD250F-DA57-45D9-9564-FB674F844450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3" creationId="{B42B2C73-DE50-45EF-8EDA-271F0571B35A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4" creationId="{0D8FF50C-1B35-4FF6-82A2-4C505D36544E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5" creationId="{23F7C337-41CC-4846-A21C-E66019204517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6" creationId="{63A3983B-8401-49AC-905C-C460F5212816}"/>
          </ac:cxnSpMkLst>
        </pc:cxnChg>
        <pc:cxnChg chg="mod">
          <ac:chgData name="mohammad Hosseinabady" userId="6cd969f51f917c9e" providerId="LiveId" clId="{E8EA12F8-E03D-4039-B33D-704E81B75366}" dt="2022-01-16T19:31:41.414" v="318"/>
          <ac:cxnSpMkLst>
            <pc:docMk/>
            <pc:sldMk cId="2618471396" sldId="271"/>
            <ac:cxnSpMk id="137" creationId="{50BCF23E-3A75-4DEB-B72C-DB8CA696141C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39" creationId="{6467B9A6-38A4-4FA0-B418-952880808CC8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0" creationId="{992F7178-4E68-4F07-9CD5-8AE218927A88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1" creationId="{025C34E5-C645-4CE8-A882-F9256DE35F1B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2" creationId="{EDDB22FC-BF6D-4CDF-A324-B1C4EEB58510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3" creationId="{D4B2BDA9-90AD-434D-B74D-DC4D51203958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4" creationId="{4D6F3B7C-DA89-44FA-B1BF-F88C9E765FB6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5" creationId="{DA42E4BA-F0A1-45EE-B56B-8A293D2E56A4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6" creationId="{EA76A651-05B4-48B6-9B51-4422DB0E262D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7" creationId="{BF51F6D0-62D3-4062-9BB3-7EF49AD489BA}"/>
          </ac:cxnSpMkLst>
        </pc:cxnChg>
        <pc:cxnChg chg="mod">
          <ac:chgData name="mohammad Hosseinabady" userId="6cd969f51f917c9e" providerId="LiveId" clId="{E8EA12F8-E03D-4039-B33D-704E81B75366}" dt="2022-01-16T19:31:45.099" v="320"/>
          <ac:cxnSpMkLst>
            <pc:docMk/>
            <pc:sldMk cId="2618471396" sldId="271"/>
            <ac:cxnSpMk id="148" creationId="{3BF6A116-DF2C-4CDC-A508-65D1B538ABC9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49" creationId="{66DA865A-C05F-49E5-8854-6C33D73CFD86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1" creationId="{0CD9DE75-2523-4A43-85E5-F062F8BD8113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2" creationId="{52C60340-11F9-4B8C-9501-0822B2867291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3" creationId="{B704A40C-BA42-480E-9D7A-D28C125526E0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4" creationId="{8E4BFFDB-679D-495F-9057-9FC968BA52FE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5" creationId="{AD4BF3A5-07E9-4D28-B59D-AB993CCF4041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6" creationId="{652A3FAE-3D9F-416E-BE28-2C97C799BDF4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7" creationId="{2305861D-BC4A-434A-97D5-A850B1763104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8" creationId="{AD5493C3-0BF4-4FBB-97BA-8B86293B22B9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59" creationId="{820B9257-10E6-4FD2-A9FB-4C849882CC1D}"/>
          </ac:cxnSpMkLst>
        </pc:cxnChg>
        <pc:cxnChg chg="mod">
          <ac:chgData name="mohammad Hosseinabady" userId="6cd969f51f917c9e" providerId="LiveId" clId="{E8EA12F8-E03D-4039-B33D-704E81B75366}" dt="2022-01-16T19:32:21.412" v="328"/>
          <ac:cxnSpMkLst>
            <pc:docMk/>
            <pc:sldMk cId="2618471396" sldId="271"/>
            <ac:cxnSpMk id="160" creationId="{6E34BC19-2ABF-4F8E-9E9E-E8D2D8EAD931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2" creationId="{C0A41F95-9295-4C45-9B01-B3D3E952B49F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3" creationId="{44AB3241-15EC-4620-8577-CD369484BA94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4" creationId="{30DB2B5B-D959-4991-A71D-0989FA3DCB22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5" creationId="{B881F10B-9093-43D6-8E10-DFEFEA771F76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6" creationId="{36CF78D0-9108-4A9C-82CA-0041C9221535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7" creationId="{5AA71558-3CA8-4512-B6BC-B6D72727BBF4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8" creationId="{B4EF50DD-DB86-45CA-8986-2DE11E0EA430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69" creationId="{9C231F9E-BB2C-4645-A1B7-05F6F15DCFDC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70" creationId="{9C90246A-3200-4498-89A5-15E6F56A2341}"/>
          </ac:cxnSpMkLst>
        </pc:cxnChg>
        <pc:cxnChg chg="mod">
          <ac:chgData name="mohammad Hosseinabady" userId="6cd969f51f917c9e" providerId="LiveId" clId="{E8EA12F8-E03D-4039-B33D-704E81B75366}" dt="2022-01-16T19:32:37.291" v="333"/>
          <ac:cxnSpMkLst>
            <pc:docMk/>
            <pc:sldMk cId="2618471396" sldId="271"/>
            <ac:cxnSpMk id="171" creationId="{7C465DE9-C658-4EA0-8D2D-D3AF961AA8C6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3" creationId="{F3A65298-1836-484B-9F18-0B9FD16AD7CE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4" creationId="{A1E615FE-08AD-437C-BD50-2455934A7D08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5" creationId="{6A280E86-48C5-4A21-9119-EB506BF3C93B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6" creationId="{6B0DC002-A49E-42E6-8689-25C5F447806A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7" creationId="{7B805E64-A632-4800-8B8A-E333F9E63341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8" creationId="{4A91CF4E-4EE5-4427-90A3-33DCF6CA662E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79" creationId="{983C575B-CBD5-4C40-8C8B-FFE00C09A60B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80" creationId="{C61E4098-6A01-47F8-BF44-FD3E77344207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81" creationId="{DB651815-3550-42F6-B33A-41AAB02ECACD}"/>
          </ac:cxnSpMkLst>
        </pc:cxnChg>
        <pc:cxnChg chg="mod">
          <ac:chgData name="mohammad Hosseinabady" userId="6cd969f51f917c9e" providerId="LiveId" clId="{E8EA12F8-E03D-4039-B33D-704E81B75366}" dt="2022-01-16T19:32:40.460" v="335"/>
          <ac:cxnSpMkLst>
            <pc:docMk/>
            <pc:sldMk cId="2618471396" sldId="271"/>
            <ac:cxnSpMk id="182" creationId="{834815DE-1018-46CB-B42E-3918F912F943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3" creationId="{52A013FF-05B4-453C-95DF-B1CE54F1EFBE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4" creationId="{7D7C83CC-4D32-4FF4-99A4-B04C5A87155E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5" creationId="{105D909C-2B01-4A18-8A6D-964899FA510F}"/>
          </ac:cxnSpMkLst>
        </pc:cxnChg>
        <pc:cxnChg chg="add mod topLvl">
          <ac:chgData name="mohammad Hosseinabady" userId="6cd969f51f917c9e" providerId="LiveId" clId="{E8EA12F8-E03D-4039-B33D-704E81B75366}" dt="2022-01-16T19:34:43.763" v="376" actId="164"/>
          <ac:cxnSpMkLst>
            <pc:docMk/>
            <pc:sldMk cId="2618471396" sldId="271"/>
            <ac:cxnSpMk id="186" creationId="{E4E66D16-02B6-4B48-B2C2-D1AE1593735C}"/>
          </ac:cxnSpMkLst>
        </pc:cxnChg>
        <pc:cxnChg chg="add mod topLvl">
          <ac:chgData name="mohammad Hosseinabady" userId="6cd969f51f917c9e" providerId="LiveId" clId="{E8EA12F8-E03D-4039-B33D-704E81B75366}" dt="2022-01-16T19:34:43.763" v="376" actId="164"/>
          <ac:cxnSpMkLst>
            <pc:docMk/>
            <pc:sldMk cId="2618471396" sldId="271"/>
            <ac:cxnSpMk id="187" creationId="{C591B7F2-E6D6-4A9A-AA73-B34CD580C9EF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8" creationId="{7DDB8130-7E09-472B-9E7C-68A32436B681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89" creationId="{FDD0B2EF-D737-4EC1-B806-320391433114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0" creationId="{D8814554-A257-4923-937F-75243B302488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1" creationId="{3C1534FC-6D7F-4A7D-8020-17A586BC0222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2" creationId="{C4A0A643-D228-43B4-B226-EB4B5CF34B19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4" creationId="{3556B9EA-9C47-4C3D-8A92-DD6FCE9AD4DC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6" creationId="{3A2A910E-A97B-4BF0-B24F-1B808DF6B52F}"/>
          </ac:cxnSpMkLst>
        </pc:cxnChg>
        <pc:cxnChg chg="add mod">
          <ac:chgData name="mohammad Hosseinabady" userId="6cd969f51f917c9e" providerId="LiveId" clId="{E8EA12F8-E03D-4039-B33D-704E81B75366}" dt="2022-01-16T20:48:12.532" v="1380" actId="164"/>
          <ac:cxnSpMkLst>
            <pc:docMk/>
            <pc:sldMk cId="2618471396" sldId="271"/>
            <ac:cxnSpMk id="197" creationId="{AEBFB021-E829-411E-8775-169EAD062665}"/>
          </ac:cxnSpMkLst>
        </pc:cxnChg>
      </pc:sldChg>
      <pc:sldChg chg="addSp delSp modSp new mod modAnim">
        <pc:chgData name="mohammad Hosseinabady" userId="6cd969f51f917c9e" providerId="LiveId" clId="{E8EA12F8-E03D-4039-B33D-704E81B75366}" dt="2022-01-16T20:19:12.351" v="923"/>
        <pc:sldMkLst>
          <pc:docMk/>
          <pc:sldMk cId="3064574767" sldId="272"/>
        </pc:sldMkLst>
        <pc:spChg chg="mod">
          <ac:chgData name="mohammad Hosseinabady" userId="6cd969f51f917c9e" providerId="LiveId" clId="{E8EA12F8-E03D-4039-B33D-704E81B75366}" dt="2022-01-16T19:43:41.438" v="586" actId="20577"/>
          <ac:spMkLst>
            <pc:docMk/>
            <pc:sldMk cId="3064574767" sldId="272"/>
            <ac:spMk id="2" creationId="{95FFE8CF-BBC8-421A-B210-ABBDEE76C22F}"/>
          </ac:spMkLst>
        </pc:spChg>
        <pc:spChg chg="del">
          <ac:chgData name="mohammad Hosseinabady" userId="6cd969f51f917c9e" providerId="LiveId" clId="{E8EA12F8-E03D-4039-B33D-704E81B75366}" dt="2022-01-16T20:00:07.092" v="587" actId="478"/>
          <ac:spMkLst>
            <pc:docMk/>
            <pc:sldMk cId="3064574767" sldId="272"/>
            <ac:spMk id="3" creationId="{E21A5BC4-2696-4602-9554-F39C9BFB3F2A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35" creationId="{E1DE73F1-5503-4153-AF77-1849CFCB539B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36" creationId="{5F0D791C-F627-4A84-A4EA-794370AB5E94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37" creationId="{F6807D25-10E4-4ECD-9E14-D636BAFFA237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38" creationId="{6CD8EB41-5994-44BE-B651-981727E99E3A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51" creationId="{53E57469-1A0F-4867-9A52-CCF9DA1FE0BA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52" creationId="{95C64824-A166-433F-A12D-28495AACD6A4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53" creationId="{736B6E0A-2EC7-41E4-8152-7C243FB161A7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54" creationId="{B46B5E67-E1B5-436B-94FF-E8BEB8794927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61" creationId="{013EA540-CB43-4FB0-AB8C-2F53EF8AF628}"/>
          </ac:spMkLst>
        </pc:spChg>
        <pc:spChg chg="add mod">
          <ac:chgData name="mohammad Hosseinabady" userId="6cd969f51f917c9e" providerId="LiveId" clId="{E8EA12F8-E03D-4039-B33D-704E81B75366}" dt="2022-01-16T20:05:18.782" v="683" actId="1076"/>
          <ac:spMkLst>
            <pc:docMk/>
            <pc:sldMk cId="3064574767" sldId="272"/>
            <ac:spMk id="62" creationId="{1109A329-E537-48C2-AB48-332ECA73EDD9}"/>
          </ac:spMkLst>
        </pc:spChg>
        <pc:spChg chg="add mod">
          <ac:chgData name="mohammad Hosseinabady" userId="6cd969f51f917c9e" providerId="LiveId" clId="{E8EA12F8-E03D-4039-B33D-704E81B75366}" dt="2022-01-16T20:05:18.782" v="683" actId="1076"/>
          <ac:spMkLst>
            <pc:docMk/>
            <pc:sldMk cId="3064574767" sldId="272"/>
            <ac:spMk id="63" creationId="{6BE52098-1CAC-4A01-808B-34136F31745A}"/>
          </ac:spMkLst>
        </pc:spChg>
        <pc:spChg chg="add mod">
          <ac:chgData name="mohammad Hosseinabady" userId="6cd969f51f917c9e" providerId="LiveId" clId="{E8EA12F8-E03D-4039-B33D-704E81B75366}" dt="2022-01-16T20:08:01.682" v="724" actId="164"/>
          <ac:spMkLst>
            <pc:docMk/>
            <pc:sldMk cId="3064574767" sldId="272"/>
            <ac:spMk id="64" creationId="{BA29AE05-C661-4486-858C-FD9D27907579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93" creationId="{AA9175E1-22D6-4ABC-88E2-825CB718AB85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94" creationId="{8F6C2767-A9D4-41AA-8F8F-64622589608E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95" creationId="{7DCDDB68-F077-449F-ADA6-677A5B4F2C78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96" creationId="{8E4DB474-0492-4AF1-8795-1890F22860C8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07" creationId="{3A539D3B-8E3B-451F-9F60-FCD9663AE61B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08" creationId="{E343D60C-E9E7-4875-B772-1485D23823AE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09" creationId="{EB66603D-33BE-4A89-B40D-818989A0F628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10" creationId="{58150A19-47E4-493A-9B36-1642C1D29800}"/>
          </ac:spMkLst>
        </pc:spChg>
        <pc:spChg chg="add del mod">
          <ac:chgData name="mohammad Hosseinabady" userId="6cd969f51f917c9e" providerId="LiveId" clId="{E8EA12F8-E03D-4039-B33D-704E81B75366}" dt="2022-01-16T20:05:27.787" v="685" actId="478"/>
          <ac:spMkLst>
            <pc:docMk/>
            <pc:sldMk cId="3064574767" sldId="272"/>
            <ac:spMk id="116" creationId="{6DFDCA81-1DB3-4076-A58F-6677F2BBBBB3}"/>
          </ac:spMkLst>
        </pc:spChg>
        <pc:spChg chg="add mod topLvl">
          <ac:chgData name="mohammad Hosseinabady" userId="6cd969f51f917c9e" providerId="LiveId" clId="{E8EA12F8-E03D-4039-B33D-704E81B75366}" dt="2022-01-16T20:10:29.089" v="748" actId="164"/>
          <ac:spMkLst>
            <pc:docMk/>
            <pc:sldMk cId="3064574767" sldId="272"/>
            <ac:spMk id="117" creationId="{10A72EB8-1921-4AB4-A64F-1D5BB2606BC9}"/>
          </ac:spMkLst>
        </pc:spChg>
        <pc:spChg chg="add mod topLvl">
          <ac:chgData name="mohammad Hosseinabady" userId="6cd969f51f917c9e" providerId="LiveId" clId="{E8EA12F8-E03D-4039-B33D-704E81B75366}" dt="2022-01-16T20:07:52.347" v="723" actId="164"/>
          <ac:spMkLst>
            <pc:docMk/>
            <pc:sldMk cId="3064574767" sldId="272"/>
            <ac:spMk id="118" creationId="{8348EEFA-8CA8-4C40-983E-2010994A483B}"/>
          </ac:spMkLst>
        </pc:spChg>
        <pc:spChg chg="add mod topLvl">
          <ac:chgData name="mohammad Hosseinabady" userId="6cd969f51f917c9e" providerId="LiveId" clId="{E8EA12F8-E03D-4039-B33D-704E81B75366}" dt="2022-01-16T20:09:04.075" v="736" actId="948"/>
          <ac:spMkLst>
            <pc:docMk/>
            <pc:sldMk cId="3064574767" sldId="272"/>
            <ac:spMk id="125" creationId="{34A936BD-DB15-4E37-A0DF-033DFDC6D21A}"/>
          </ac:spMkLst>
        </pc:spChg>
        <pc:spChg chg="add mod topLvl">
          <ac:chgData name="mohammad Hosseinabady" userId="6cd969f51f917c9e" providerId="LiveId" clId="{E8EA12F8-E03D-4039-B33D-704E81B75366}" dt="2022-01-16T20:09:04.075" v="736" actId="948"/>
          <ac:spMkLst>
            <pc:docMk/>
            <pc:sldMk cId="3064574767" sldId="272"/>
            <ac:spMk id="126" creationId="{BD869C2F-9176-489A-AA9E-37E6DDC6B08A}"/>
          </ac:spMkLst>
        </pc:spChg>
        <pc:spChg chg="add del mod">
          <ac:chgData name="mohammad Hosseinabady" userId="6cd969f51f917c9e" providerId="LiveId" clId="{E8EA12F8-E03D-4039-B33D-704E81B75366}" dt="2022-01-16T20:09:55.506" v="742" actId="21"/>
          <ac:spMkLst>
            <pc:docMk/>
            <pc:sldMk cId="3064574767" sldId="272"/>
            <ac:spMk id="139" creationId="{3D979047-49D2-4980-BFE7-43C2CA55CE86}"/>
          </ac:spMkLst>
        </pc:spChg>
        <pc:spChg chg="add mod">
          <ac:chgData name="mohammad Hosseinabady" userId="6cd969f51f917c9e" providerId="LiveId" clId="{E8EA12F8-E03D-4039-B33D-704E81B75366}" dt="2022-01-16T20:11:04.946" v="755" actId="164"/>
          <ac:spMkLst>
            <pc:docMk/>
            <pc:sldMk cId="3064574767" sldId="272"/>
            <ac:spMk id="145" creationId="{90B8081D-F60D-4B05-931C-4EE3D7F47E62}"/>
          </ac:spMkLst>
        </pc:spChg>
        <pc:spChg chg="add mod">
          <ac:chgData name="mohammad Hosseinabady" userId="6cd969f51f917c9e" providerId="LiveId" clId="{E8EA12F8-E03D-4039-B33D-704E81B75366}" dt="2022-01-16T20:17:47.076" v="876" actId="1076"/>
          <ac:spMkLst>
            <pc:docMk/>
            <pc:sldMk cId="3064574767" sldId="272"/>
            <ac:spMk id="149" creationId="{D18D87EF-1105-44D1-A2C7-450E3D563AB8}"/>
          </ac:spMkLst>
        </pc:spChg>
        <pc:spChg chg="add mod">
          <ac:chgData name="mohammad Hosseinabady" userId="6cd969f51f917c9e" providerId="LiveId" clId="{E8EA12F8-E03D-4039-B33D-704E81B75366}" dt="2022-01-16T20:17:47.076" v="876" actId="1076"/>
          <ac:spMkLst>
            <pc:docMk/>
            <pc:sldMk cId="3064574767" sldId="272"/>
            <ac:spMk id="150" creationId="{D646E606-DB2A-46B3-9B08-0B79DA5FD614}"/>
          </ac:spMkLst>
        </pc:spChg>
        <pc:spChg chg="add mod">
          <ac:chgData name="mohammad Hosseinabady" userId="6cd969f51f917c9e" providerId="LiveId" clId="{E8EA12F8-E03D-4039-B33D-704E81B75366}" dt="2022-01-16T20:17:47.076" v="876" actId="1076"/>
          <ac:spMkLst>
            <pc:docMk/>
            <pc:sldMk cId="3064574767" sldId="272"/>
            <ac:spMk id="152" creationId="{764A5638-B0D0-4C19-9FD9-2BB55D45F0B5}"/>
          </ac:spMkLst>
        </pc:spChg>
        <pc:spChg chg="add del mod">
          <ac:chgData name="mohammad Hosseinabady" userId="6cd969f51f917c9e" providerId="LiveId" clId="{E8EA12F8-E03D-4039-B33D-704E81B75366}" dt="2022-01-16T20:17:42.912" v="875"/>
          <ac:spMkLst>
            <pc:docMk/>
            <pc:sldMk cId="3064574767" sldId="272"/>
            <ac:spMk id="153" creationId="{458583D1-E494-4D96-837E-092D0694A487}"/>
          </ac:spMkLst>
        </pc:spChg>
        <pc:spChg chg="add del mod">
          <ac:chgData name="mohammad Hosseinabady" userId="6cd969f51f917c9e" providerId="LiveId" clId="{E8EA12F8-E03D-4039-B33D-704E81B75366}" dt="2022-01-16T20:17:21.017" v="864"/>
          <ac:spMkLst>
            <pc:docMk/>
            <pc:sldMk cId="3064574767" sldId="272"/>
            <ac:spMk id="154" creationId="{8FC9FCDF-E834-405A-894A-0A4FF29AB0FB}"/>
          </ac:spMkLst>
        </pc:spChg>
        <pc:spChg chg="add del mod">
          <ac:chgData name="mohammad Hosseinabady" userId="6cd969f51f917c9e" providerId="LiveId" clId="{E8EA12F8-E03D-4039-B33D-704E81B75366}" dt="2022-01-16T20:17:21.007" v="862" actId="478"/>
          <ac:spMkLst>
            <pc:docMk/>
            <pc:sldMk cId="3064574767" sldId="272"/>
            <ac:spMk id="155" creationId="{7344FEFF-70C6-402A-B4A8-BC2E1930A219}"/>
          </ac:spMkLst>
        </pc:spChg>
        <pc:spChg chg="add mod">
          <ac:chgData name="mohammad Hosseinabady" userId="6cd969f51f917c9e" providerId="LiveId" clId="{E8EA12F8-E03D-4039-B33D-704E81B75366}" dt="2022-01-16T20:18:19.137" v="888" actId="1076"/>
          <ac:spMkLst>
            <pc:docMk/>
            <pc:sldMk cId="3064574767" sldId="272"/>
            <ac:spMk id="156" creationId="{92C9C0B0-7B22-4364-A3F8-A79C8D55B700}"/>
          </ac:spMkLst>
        </pc:spChg>
        <pc:spChg chg="add mod">
          <ac:chgData name="mohammad Hosseinabady" userId="6cd969f51f917c9e" providerId="LiveId" clId="{E8EA12F8-E03D-4039-B33D-704E81B75366}" dt="2022-01-16T20:18:45.679" v="915" actId="207"/>
          <ac:spMkLst>
            <pc:docMk/>
            <pc:sldMk cId="3064574767" sldId="272"/>
            <ac:spMk id="157" creationId="{34406993-957E-4377-81CA-3A63AFAE40AE}"/>
          </ac:spMkLst>
        </pc:spChg>
        <pc:spChg chg="add mod">
          <ac:chgData name="mohammad Hosseinabady" userId="6cd969f51f917c9e" providerId="LiveId" clId="{E8EA12F8-E03D-4039-B33D-704E81B75366}" dt="2022-01-16T20:18:54.595" v="919" actId="20577"/>
          <ac:spMkLst>
            <pc:docMk/>
            <pc:sldMk cId="3064574767" sldId="272"/>
            <ac:spMk id="158" creationId="{589E0BBA-98D5-4F8C-9793-3338E253D269}"/>
          </ac:spMkLst>
        </pc:s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4" creationId="{AE57690C-17EC-432C-A078-33B508707027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15" creationId="{D477BE35-CC67-4654-9E35-D79AB1F598BB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41" creationId="{FCF68FC3-F1FB-4758-B9ED-59C246957D26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45" creationId="{84D59674-A389-4DFB-BEF7-7F2B9B8BBFCD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56" creationId="{1E15E97D-AFBD-4DFF-897C-A8E56B43C6E6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65" creationId="{4C324885-4E12-4356-8F8E-FFE0ABE2712C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76" creationId="{2B144186-08BA-4298-93D8-5C225748930A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98" creationId="{03CE88C7-D06D-4C0E-A529-90158F64A711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102" creationId="{501171F1-BB36-45C7-B830-6F9192A304B9}"/>
          </ac:grpSpMkLst>
        </pc:grpChg>
        <pc:grpChg chg="add mod topLvl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112" creationId="{2D42ACF6-3FED-46BD-BBD8-5DCC9BF764D4}"/>
          </ac:grpSpMkLst>
        </pc:grpChg>
        <pc:grpChg chg="add del mod">
          <ac:chgData name="mohammad Hosseinabady" userId="6cd969f51f917c9e" providerId="LiveId" clId="{E8EA12F8-E03D-4039-B33D-704E81B75366}" dt="2022-01-16T20:07:17.434" v="715" actId="165"/>
          <ac:grpSpMkLst>
            <pc:docMk/>
            <pc:sldMk cId="3064574767" sldId="272"/>
            <ac:grpSpMk id="127" creationId="{B3558F38-4CF5-4923-8F84-F7389EDC7059}"/>
          </ac:grpSpMkLst>
        </pc:grpChg>
        <pc:grpChg chg="add mod topLvl">
          <ac:chgData name="mohammad Hosseinabady" userId="6cd969f51f917c9e" providerId="LiveId" clId="{E8EA12F8-E03D-4039-B33D-704E81B75366}" dt="2022-01-16T20:11:04.946" v="755" actId="164"/>
          <ac:grpSpMkLst>
            <pc:docMk/>
            <pc:sldMk cId="3064574767" sldId="272"/>
            <ac:grpSpMk id="128" creationId="{90B1CB32-E773-44A8-B8D0-352B0A31D08D}"/>
          </ac:grpSpMkLst>
        </pc:grpChg>
        <pc:grpChg chg="add del mod">
          <ac:chgData name="mohammad Hosseinabady" userId="6cd969f51f917c9e" providerId="LiveId" clId="{E8EA12F8-E03D-4039-B33D-704E81B75366}" dt="2022-01-16T20:09:55.506" v="742" actId="21"/>
          <ac:grpSpMkLst>
            <pc:docMk/>
            <pc:sldMk cId="3064574767" sldId="272"/>
            <ac:grpSpMk id="140" creationId="{5955A42A-B5EC-4FCD-ADAA-673768E3EFFA}"/>
          </ac:grpSpMkLst>
        </pc:grpChg>
        <pc:grpChg chg="add mod">
          <ac:chgData name="mohammad Hosseinabady" userId="6cd969f51f917c9e" providerId="LiveId" clId="{E8EA12F8-E03D-4039-B33D-704E81B75366}" dt="2022-01-16T20:07:52.347" v="723" actId="164"/>
          <ac:grpSpMkLst>
            <pc:docMk/>
            <pc:sldMk cId="3064574767" sldId="272"/>
            <ac:grpSpMk id="141" creationId="{5478BA69-DBA4-4280-97EB-30B631A05779}"/>
          </ac:grpSpMkLst>
        </pc:grpChg>
        <pc:grpChg chg="add mod">
          <ac:chgData name="mohammad Hosseinabady" userId="6cd969f51f917c9e" providerId="LiveId" clId="{E8EA12F8-E03D-4039-B33D-704E81B75366}" dt="2022-01-16T20:08:01.682" v="724" actId="164"/>
          <ac:grpSpMkLst>
            <pc:docMk/>
            <pc:sldMk cId="3064574767" sldId="272"/>
            <ac:grpSpMk id="142" creationId="{47F427E5-D73D-48AB-8F3F-8EA55AA798FE}"/>
          </ac:grpSpMkLst>
        </pc:grpChg>
        <pc:grpChg chg="add del mod topLvl">
          <ac:chgData name="mohammad Hosseinabady" userId="6cd969f51f917c9e" providerId="LiveId" clId="{E8EA12F8-E03D-4039-B33D-704E81B75366}" dt="2022-01-16T20:10:14.078" v="746" actId="165"/>
          <ac:grpSpMkLst>
            <pc:docMk/>
            <pc:sldMk cId="3064574767" sldId="272"/>
            <ac:grpSpMk id="143" creationId="{07D44CA0-62A2-46C4-B76C-2FBA1D002DAB}"/>
          </ac:grpSpMkLst>
        </pc:grpChg>
        <pc:grpChg chg="add del mod">
          <ac:chgData name="mohammad Hosseinabady" userId="6cd969f51f917c9e" providerId="LiveId" clId="{E8EA12F8-E03D-4039-B33D-704E81B75366}" dt="2022-01-16T20:10:05.473" v="745" actId="165"/>
          <ac:grpSpMkLst>
            <pc:docMk/>
            <pc:sldMk cId="3064574767" sldId="272"/>
            <ac:grpSpMk id="144" creationId="{850D2858-FB6D-4969-8B92-D19816734863}"/>
          </ac:grpSpMkLst>
        </pc:grpChg>
        <pc:grpChg chg="add mod">
          <ac:chgData name="mohammad Hosseinabady" userId="6cd969f51f917c9e" providerId="LiveId" clId="{E8EA12F8-E03D-4039-B33D-704E81B75366}" dt="2022-01-16T20:10:29.089" v="748" actId="164"/>
          <ac:grpSpMkLst>
            <pc:docMk/>
            <pc:sldMk cId="3064574767" sldId="272"/>
            <ac:grpSpMk id="146" creationId="{7CADD13C-A34B-44B7-A61E-DB7108AC23BF}"/>
          </ac:grpSpMkLst>
        </pc:grpChg>
        <pc:grpChg chg="add mod">
          <ac:chgData name="mohammad Hosseinabady" userId="6cd969f51f917c9e" providerId="LiveId" clId="{E8EA12F8-E03D-4039-B33D-704E81B75366}" dt="2022-01-16T20:11:11.755" v="758" actId="1038"/>
          <ac:grpSpMkLst>
            <pc:docMk/>
            <pc:sldMk cId="3064574767" sldId="272"/>
            <ac:grpSpMk id="147" creationId="{98654C6F-5A3B-4FE0-9E4B-FD5C7677DE3F}"/>
          </ac:grpSpMkLst>
        </pc:grp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5" creationId="{3B49D382-CF3A-47F8-8098-D41905427B96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6" creationId="{744EB391-7B5A-4C2B-B0F3-5B37BD9C108D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7" creationId="{D462A79A-6BDC-4A5D-8C59-C66A74DA154D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8" creationId="{35888FE3-9B3D-491D-8925-8FB467480BFD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9" creationId="{DF798B2D-5E7A-459F-A157-4380E721711F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0" creationId="{423AB46D-A782-408F-94DC-41F86EFDDD0D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1" creationId="{A1887DCE-8FAB-47B2-85D5-4BC05096C955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2" creationId="{796B5F35-4CAA-44B1-BD06-821122E52A39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3" creationId="{F33A0FCB-E640-445E-AA05-7FDD1A959AD9}"/>
          </ac:cxnSpMkLst>
        </pc:cxnChg>
        <pc:cxnChg chg="mod">
          <ac:chgData name="mohammad Hosseinabady" userId="6cd969f51f917c9e" providerId="LiveId" clId="{E8EA12F8-E03D-4039-B33D-704E81B75366}" dt="2022-01-16T20:00:13.948" v="588"/>
          <ac:cxnSpMkLst>
            <pc:docMk/>
            <pc:sldMk cId="3064574767" sldId="272"/>
            <ac:cxnSpMk id="14" creationId="{F93A9E84-C672-40F7-BB61-982AAB7F6BCE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16" creationId="{B72F2AE8-6FEE-4C22-9C73-6462DDDAB020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17" creationId="{2BE93FD0-9C38-4F30-8D4B-2881C1EF1B16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18" creationId="{E465E718-0E1D-46B9-AF4B-60C9A2D084AE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19" creationId="{CDFB1D5C-1297-4C1C-B2C1-C75788BD0DBC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0" creationId="{DAD409C1-5488-48A2-82E4-701F92CC13A7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1" creationId="{2DB3E6A6-3D40-412C-A714-A329E36EFF79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2" creationId="{E8F84330-4293-4557-87D4-64AC7BFA2347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3" creationId="{34E1467A-942D-488A-9A29-955C800AF94E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4" creationId="{347A3B03-CCE8-4CBF-AE32-7DEE4D567840}"/>
          </ac:cxnSpMkLst>
        </pc:cxnChg>
        <pc:cxnChg chg="mod">
          <ac:chgData name="mohammad Hosseinabady" userId="6cd969f51f917c9e" providerId="LiveId" clId="{E8EA12F8-E03D-4039-B33D-704E81B75366}" dt="2022-01-16T20:00:20.920" v="592"/>
          <ac:cxnSpMkLst>
            <pc:docMk/>
            <pc:sldMk cId="3064574767" sldId="272"/>
            <ac:cxnSpMk id="25" creationId="{5194E7BD-2BC3-4534-9F23-5B856E201516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27" creationId="{30376D37-B56E-4909-8C06-30B0F97098D7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28" creationId="{DB0E6940-C5E5-41C4-BFA5-E71D8B7E4F13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1" creationId="{3CC1E6D3-841C-4564-A17A-C80EAD12DD4E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2" creationId="{5C3F9B77-F86F-4CCD-B457-E6CB8B4267D8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3" creationId="{D7A1EB59-E2C8-48F7-8B4B-C371B88C0DBC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4" creationId="{CBA4467D-BBED-4412-A8C6-DB27C50B6646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39" creationId="{1D49CAF2-C02A-451B-B6CD-12012D9A9061}"/>
          </ac:cxnSpMkLst>
        </pc:cxnChg>
        <pc:cxnChg chg="mod">
          <ac:chgData name="mohammad Hosseinabady" userId="6cd969f51f917c9e" providerId="LiveId" clId="{E8EA12F8-E03D-4039-B33D-704E81B75366}" dt="2022-01-16T20:01:20.382" v="606"/>
          <ac:cxnSpMkLst>
            <pc:docMk/>
            <pc:sldMk cId="3064574767" sldId="272"/>
            <ac:cxnSpMk id="42" creationId="{C5815ABF-4BC1-47D9-A223-31FAB9C17BC5}"/>
          </ac:cxnSpMkLst>
        </pc:cxnChg>
        <pc:cxnChg chg="mod">
          <ac:chgData name="mohammad Hosseinabady" userId="6cd969f51f917c9e" providerId="LiveId" clId="{E8EA12F8-E03D-4039-B33D-704E81B75366}" dt="2022-01-16T20:01:20.382" v="606"/>
          <ac:cxnSpMkLst>
            <pc:docMk/>
            <pc:sldMk cId="3064574767" sldId="272"/>
            <ac:cxnSpMk id="43" creationId="{2F893151-D05F-4A1C-ADF8-72BD289B8978}"/>
          </ac:cxnSpMkLst>
        </pc:cxnChg>
        <pc:cxnChg chg="mod">
          <ac:chgData name="mohammad Hosseinabady" userId="6cd969f51f917c9e" providerId="LiveId" clId="{E8EA12F8-E03D-4039-B33D-704E81B75366}" dt="2022-01-16T20:01:20.382" v="606"/>
          <ac:cxnSpMkLst>
            <pc:docMk/>
            <pc:sldMk cId="3064574767" sldId="272"/>
            <ac:cxnSpMk id="44" creationId="{EEFE7C1D-EEF5-4B9D-B8D5-95B03CC94EDD}"/>
          </ac:cxnSpMkLst>
        </pc:cxnChg>
        <pc:cxnChg chg="mod">
          <ac:chgData name="mohammad Hosseinabady" userId="6cd969f51f917c9e" providerId="LiveId" clId="{E8EA12F8-E03D-4039-B33D-704E81B75366}" dt="2022-01-16T20:01:26.683" v="608"/>
          <ac:cxnSpMkLst>
            <pc:docMk/>
            <pc:sldMk cId="3064574767" sldId="272"/>
            <ac:cxnSpMk id="46" creationId="{733F6D84-B5D7-4873-9762-A7AC6A2A19D0}"/>
          </ac:cxnSpMkLst>
        </pc:cxnChg>
        <pc:cxnChg chg="mod">
          <ac:chgData name="mohammad Hosseinabady" userId="6cd969f51f917c9e" providerId="LiveId" clId="{E8EA12F8-E03D-4039-B33D-704E81B75366}" dt="2022-01-16T20:01:26.683" v="608"/>
          <ac:cxnSpMkLst>
            <pc:docMk/>
            <pc:sldMk cId="3064574767" sldId="272"/>
            <ac:cxnSpMk id="47" creationId="{F6C0C738-F003-4D15-83F0-433863398759}"/>
          </ac:cxnSpMkLst>
        </pc:cxnChg>
        <pc:cxnChg chg="mod">
          <ac:chgData name="mohammad Hosseinabady" userId="6cd969f51f917c9e" providerId="LiveId" clId="{E8EA12F8-E03D-4039-B33D-704E81B75366}" dt="2022-01-16T20:01:26.683" v="608"/>
          <ac:cxnSpMkLst>
            <pc:docMk/>
            <pc:sldMk cId="3064574767" sldId="272"/>
            <ac:cxnSpMk id="48" creationId="{BFAF2864-4D7B-4447-8658-55BAE3AA6AEE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50" creationId="{797E359B-7AC1-459B-BBD3-EAE871F22597}"/>
          </ac:cxnSpMkLst>
        </pc:cxnChg>
        <pc:cxnChg chg="add mod">
          <ac:chgData name="mohammad Hosseinabady" userId="6cd969f51f917c9e" providerId="LiveId" clId="{E8EA12F8-E03D-4039-B33D-704E81B75366}" dt="2022-01-16T20:08:01.682" v="724" actId="164"/>
          <ac:cxnSpMkLst>
            <pc:docMk/>
            <pc:sldMk cId="3064574767" sldId="272"/>
            <ac:cxnSpMk id="55" creationId="{B3FE0550-54E7-4EB9-BDCF-3BF99DD9097D}"/>
          </ac:cxnSpMkLst>
        </pc:cxnChg>
        <pc:cxnChg chg="mod">
          <ac:chgData name="mohammad Hosseinabady" userId="6cd969f51f917c9e" providerId="LiveId" clId="{E8EA12F8-E03D-4039-B33D-704E81B75366}" dt="2022-01-16T20:02:42.347" v="631"/>
          <ac:cxnSpMkLst>
            <pc:docMk/>
            <pc:sldMk cId="3064574767" sldId="272"/>
            <ac:cxnSpMk id="57" creationId="{4EBAC090-ED4B-4CC0-95E9-8C397E879821}"/>
          </ac:cxnSpMkLst>
        </pc:cxnChg>
        <pc:cxnChg chg="mod">
          <ac:chgData name="mohammad Hosseinabady" userId="6cd969f51f917c9e" providerId="LiveId" clId="{E8EA12F8-E03D-4039-B33D-704E81B75366}" dt="2022-01-16T20:02:42.347" v="631"/>
          <ac:cxnSpMkLst>
            <pc:docMk/>
            <pc:sldMk cId="3064574767" sldId="272"/>
            <ac:cxnSpMk id="58" creationId="{680C3D78-EA51-4CD4-B768-2E96DA029660}"/>
          </ac:cxnSpMkLst>
        </pc:cxnChg>
        <pc:cxnChg chg="mod">
          <ac:chgData name="mohammad Hosseinabady" userId="6cd969f51f917c9e" providerId="LiveId" clId="{E8EA12F8-E03D-4039-B33D-704E81B75366}" dt="2022-01-16T20:02:42.347" v="631"/>
          <ac:cxnSpMkLst>
            <pc:docMk/>
            <pc:sldMk cId="3064574767" sldId="272"/>
            <ac:cxnSpMk id="59" creationId="{512F053E-35F8-41C6-BB39-4F488AA9F777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66" creationId="{D10741DA-3230-4019-B53D-A2EEFF78CAA7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67" creationId="{6B35EE9E-F0CB-42CC-AE59-BC652491DCC0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68" creationId="{663BBBD8-03A4-4CE0-8BFD-394DFFC2D5AA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69" creationId="{9F74926B-A73B-4F9C-9C1E-67279424908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0" creationId="{69C70576-6244-4B11-AA36-33151AF9B5A6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1" creationId="{8B6951C3-E995-4B9E-B0F4-95B45492B805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2" creationId="{FCE8500C-88C5-4116-ACFC-A96FB39F9B8C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3" creationId="{225B189A-DE73-400A-8A9D-4123143C5401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4" creationId="{BE6004A6-6D0A-4174-A255-45533E622696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5" creationId="{83ECA4D9-CD1C-40FD-AE5D-FB9948A4051D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7" creationId="{D977FC01-CC80-4148-8FCF-D4FC681241C1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8" creationId="{F477D285-F01E-4EAB-98FE-463D5FD4B060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79" creationId="{A8869429-38DD-4DD3-AACF-FAB41F0AE33D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0" creationId="{9CAD8079-EB61-4933-B2C7-908BF948353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1" creationId="{F92D0029-E0CC-4FBD-9026-D7271D6C513A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2" creationId="{B9A2C70B-D805-4395-BBCE-B973F727B5B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3" creationId="{4842D027-EAC3-4D5A-BF8B-65E6F57284C0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4" creationId="{1E100EC1-C46F-4498-A89D-A5C73B213024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5" creationId="{F83C5A2E-5A93-415D-BB96-2E0F38AE4463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86" creationId="{E84ED548-7ABF-4F7B-BB1A-0542EF80E009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87" creationId="{9691B925-83A6-40DB-B3D1-67916C09CA36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88" creationId="{05A23396-5AF6-46CF-8D58-3CD0E57E53BE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89" creationId="{DFD38604-3DD6-4DEE-92B9-B122A46BCBD6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90" creationId="{95D23619-5BDE-4174-A14F-9BD82F829F13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91" creationId="{011D8F40-32D5-4B57-8CAA-659A9779ED95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92" creationId="{34BBA44F-DF75-4E66-BBC5-BA8D03333FEC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97" creationId="{B94EA5F4-652A-438B-9362-82B22D5D977A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99" creationId="{B98E82CB-98A6-482C-B813-98FDA71D6D9B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0" creationId="{B5A34E92-AF9B-4DBF-8C35-6A13E9D1B2F3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1" creationId="{4D09D9CD-D1D8-48F1-BE3E-341B6CA6366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3" creationId="{E84215A0-C961-4519-83E0-88B70D480410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4" creationId="{2037CC4F-3B29-424A-B18A-9F21428D628B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05" creationId="{7107F0DA-FB9E-4FDD-93B3-819E58A45604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106" creationId="{8DFD3B22-F541-4C20-8BF6-32D9A87D0E3A}"/>
          </ac:cxnSpMkLst>
        </pc:cxnChg>
        <pc:cxnChg chg="add mod topLvl">
          <ac:chgData name="mohammad Hosseinabady" userId="6cd969f51f917c9e" providerId="LiveId" clId="{E8EA12F8-E03D-4039-B33D-704E81B75366}" dt="2022-01-16T20:10:29.089" v="748" actId="164"/>
          <ac:cxnSpMkLst>
            <pc:docMk/>
            <pc:sldMk cId="3064574767" sldId="272"/>
            <ac:cxnSpMk id="111" creationId="{8F19D25F-22B9-4A66-9CE3-A3070E911FB3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13" creationId="{1F9214FB-B23B-48D4-8F0C-C8E6709A1AF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14" creationId="{36F8D9D9-1F86-4978-A40B-25F7D2758727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15" creationId="{27C3487B-4CD3-483B-9176-44A40C1726E6}"/>
          </ac:cxnSpMkLst>
        </pc:cxnChg>
        <pc:cxnChg chg="add mod topLvl">
          <ac:chgData name="mohammad Hosseinabady" userId="6cd969f51f917c9e" providerId="LiveId" clId="{E8EA12F8-E03D-4039-B33D-704E81B75366}" dt="2022-01-16T20:07:52.347" v="723" actId="164"/>
          <ac:cxnSpMkLst>
            <pc:docMk/>
            <pc:sldMk cId="3064574767" sldId="272"/>
            <ac:cxnSpMk id="121" creationId="{EE5A2B08-5609-407B-9719-CE20E66ECCCD}"/>
          </ac:cxnSpMkLst>
        </pc:cxnChg>
        <pc:cxnChg chg="add mod topLvl">
          <ac:chgData name="mohammad Hosseinabady" userId="6cd969f51f917c9e" providerId="LiveId" clId="{E8EA12F8-E03D-4039-B33D-704E81B75366}" dt="2022-01-16T20:07:52.347" v="723" actId="164"/>
          <ac:cxnSpMkLst>
            <pc:docMk/>
            <pc:sldMk cId="3064574767" sldId="272"/>
            <ac:cxnSpMk id="123" creationId="{7F8173F7-73E5-4ED5-8D06-1FAAD4B5468F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29" creationId="{39E3B23A-66DE-4EFB-843A-8E152BFF3A72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0" creationId="{D8689EB4-8B67-45F2-A564-3AE4D6888EF8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1" creationId="{8643A1B6-96E4-4B2E-8BD6-2ADB96F65582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2" creationId="{59B110C9-DACA-4ED1-9C21-54A61C0D38C6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3" creationId="{74F7A866-E809-4AB3-A3C1-50D22BC04A41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4" creationId="{8079B083-BA80-4D02-86FC-DD9688BD9577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5" creationId="{0BE5B09F-2489-4E2D-B0BA-E7CB16AA9C64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6" creationId="{BE8791DD-18D1-46E2-BC28-A17F91C08442}"/>
          </ac:cxnSpMkLst>
        </pc:cxnChg>
        <pc:cxnChg chg="mod">
          <ac:chgData name="mohammad Hosseinabady" userId="6cd969f51f917c9e" providerId="LiveId" clId="{E8EA12F8-E03D-4039-B33D-704E81B75366}" dt="2022-01-16T20:13:11.518" v="775" actId="14100"/>
          <ac:cxnSpMkLst>
            <pc:docMk/>
            <pc:sldMk cId="3064574767" sldId="272"/>
            <ac:cxnSpMk id="137" creationId="{26B5A7C1-6C9D-44FC-8C65-8789C8B6634E}"/>
          </ac:cxnSpMkLst>
        </pc:cxnChg>
        <pc:cxnChg chg="mod">
          <ac:chgData name="mohammad Hosseinabady" userId="6cd969f51f917c9e" providerId="LiveId" clId="{E8EA12F8-E03D-4039-B33D-704E81B75366}" dt="2022-01-16T20:10:14.078" v="746" actId="165"/>
          <ac:cxnSpMkLst>
            <pc:docMk/>
            <pc:sldMk cId="3064574767" sldId="272"/>
            <ac:cxnSpMk id="138" creationId="{B51B2282-AAD2-4D16-91B7-62EBEFCE63A6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6T20:26:52.391" v="1030"/>
        <pc:sldMkLst>
          <pc:docMk/>
          <pc:sldMk cId="3128925559" sldId="273"/>
        </pc:sldMkLst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62" creationId="{1109A329-E537-48C2-AB48-332ECA73EDD9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63" creationId="{6BE52098-1CAC-4A01-808B-34136F31745A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25" creationId="{34A936BD-DB15-4E37-A0DF-033DFDC6D21A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26" creationId="{BD869C2F-9176-489A-AA9E-37E6DDC6B08A}"/>
          </ac:spMkLst>
        </pc:spChg>
        <pc:spChg chg="add mod">
          <ac:chgData name="mohammad Hosseinabady" userId="6cd969f51f917c9e" providerId="LiveId" clId="{E8EA12F8-E03D-4039-B33D-704E81B75366}" dt="2022-01-16T20:26:43.168" v="1029" actId="1076"/>
          <ac:spMkLst>
            <pc:docMk/>
            <pc:sldMk cId="3128925559" sldId="273"/>
            <ac:spMk id="139" creationId="{EBDBEF50-01BC-4458-85FD-5CD426317FE9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49" creationId="{D18D87EF-1105-44D1-A2C7-450E3D563AB8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50" creationId="{D646E606-DB2A-46B3-9B08-0B79DA5FD614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52" creationId="{764A5638-B0D0-4C19-9FD9-2BB55D45F0B5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56" creationId="{92C9C0B0-7B22-4364-A3F8-A79C8D55B700}"/>
          </ac:spMkLst>
        </pc:spChg>
        <pc:spChg chg="del">
          <ac:chgData name="mohammad Hosseinabady" userId="6cd969f51f917c9e" providerId="LiveId" clId="{E8EA12F8-E03D-4039-B33D-704E81B75366}" dt="2022-01-16T20:20:25.917" v="926" actId="478"/>
          <ac:spMkLst>
            <pc:docMk/>
            <pc:sldMk cId="3128925559" sldId="273"/>
            <ac:spMk id="157" creationId="{34406993-957E-4377-81CA-3A63AFAE40AE}"/>
          </ac:spMkLst>
        </pc:spChg>
        <pc:spChg chg="del">
          <ac:chgData name="mohammad Hosseinabady" userId="6cd969f51f917c9e" providerId="LiveId" clId="{E8EA12F8-E03D-4039-B33D-704E81B75366}" dt="2022-01-16T20:20:23.190" v="925" actId="478"/>
          <ac:spMkLst>
            <pc:docMk/>
            <pc:sldMk cId="3128925559" sldId="273"/>
            <ac:spMk id="158" creationId="{589E0BBA-98D5-4F8C-9793-3338E253D269}"/>
          </ac:spMkLst>
        </pc:spChg>
        <pc:grpChg chg="del">
          <ac:chgData name="mohammad Hosseinabady" userId="6cd969f51f917c9e" providerId="LiveId" clId="{E8EA12F8-E03D-4039-B33D-704E81B75366}" dt="2022-01-16T20:20:23.190" v="925" actId="478"/>
          <ac:grpSpMkLst>
            <pc:docMk/>
            <pc:sldMk cId="3128925559" sldId="273"/>
            <ac:grpSpMk id="141" creationId="{5478BA69-DBA4-4280-97EB-30B631A05779}"/>
          </ac:grpSpMkLst>
        </pc:grpChg>
        <pc:grpChg chg="del">
          <ac:chgData name="mohammad Hosseinabady" userId="6cd969f51f917c9e" providerId="LiveId" clId="{E8EA12F8-E03D-4039-B33D-704E81B75366}" dt="2022-01-16T20:20:23.190" v="925" actId="478"/>
          <ac:grpSpMkLst>
            <pc:docMk/>
            <pc:sldMk cId="3128925559" sldId="273"/>
            <ac:grpSpMk id="142" creationId="{47F427E5-D73D-48AB-8F3F-8EA55AA798FE}"/>
          </ac:grpSpMkLst>
        </pc:grpChg>
        <pc:grpChg chg="del">
          <ac:chgData name="mohammad Hosseinabady" userId="6cd969f51f917c9e" providerId="LiveId" clId="{E8EA12F8-E03D-4039-B33D-704E81B75366}" dt="2022-01-16T20:20:23.190" v="925" actId="478"/>
          <ac:grpSpMkLst>
            <pc:docMk/>
            <pc:sldMk cId="3128925559" sldId="273"/>
            <ac:grpSpMk id="146" creationId="{7CADD13C-A34B-44B7-A61E-DB7108AC23BF}"/>
          </ac:grpSpMkLst>
        </pc:grpChg>
        <pc:grpChg chg="del">
          <ac:chgData name="mohammad Hosseinabady" userId="6cd969f51f917c9e" providerId="LiveId" clId="{E8EA12F8-E03D-4039-B33D-704E81B75366}" dt="2022-01-16T20:20:23.190" v="925" actId="478"/>
          <ac:grpSpMkLst>
            <pc:docMk/>
            <pc:sldMk cId="3128925559" sldId="273"/>
            <ac:grpSpMk id="147" creationId="{98654C6F-5A3B-4FE0-9E4B-FD5C7677DE3F}"/>
          </ac:grpSpMkLst>
        </pc:grpChg>
        <pc:cxnChg chg="mod">
          <ac:chgData name="mohammad Hosseinabady" userId="6cd969f51f917c9e" providerId="LiveId" clId="{E8EA12F8-E03D-4039-B33D-704E81B75366}" dt="2022-01-16T20:20:23.190" v="925" actId="478"/>
          <ac:cxnSpMkLst>
            <pc:docMk/>
            <pc:sldMk cId="3128925559" sldId="273"/>
            <ac:cxnSpMk id="137" creationId="{26B5A7C1-6C9D-44FC-8C65-8789C8B6634E}"/>
          </ac:cxnSpMkLst>
        </pc:cxnChg>
      </pc:sldChg>
      <pc:sldChg chg="addSp delSp modSp new mod modAnim">
        <pc:chgData name="mohammad Hosseinabady" userId="6cd969f51f917c9e" providerId="LiveId" clId="{E8EA12F8-E03D-4039-B33D-704E81B75366}" dt="2022-01-16T20:49:56.224" v="1396"/>
        <pc:sldMkLst>
          <pc:docMk/>
          <pc:sldMk cId="2405821839" sldId="274"/>
        </pc:sldMkLst>
        <pc:spChg chg="mod">
          <ac:chgData name="mohammad Hosseinabady" userId="6cd969f51f917c9e" providerId="LiveId" clId="{E8EA12F8-E03D-4039-B33D-704E81B75366}" dt="2022-01-16T20:28:10.577" v="1035" actId="20577"/>
          <ac:spMkLst>
            <pc:docMk/>
            <pc:sldMk cId="2405821839" sldId="274"/>
            <ac:spMk id="2" creationId="{61D932AB-3033-4126-B0AC-67150FB50F4A}"/>
          </ac:spMkLst>
        </pc:spChg>
        <pc:spChg chg="del">
          <ac:chgData name="mohammad Hosseinabady" userId="6cd969f51f917c9e" providerId="LiveId" clId="{E8EA12F8-E03D-4039-B33D-704E81B75366}" dt="2022-01-16T20:28:29.211" v="1037" actId="478"/>
          <ac:spMkLst>
            <pc:docMk/>
            <pc:sldMk cId="2405821839" sldId="274"/>
            <ac:spMk id="3" creationId="{665795E8-6D54-4D21-ACC0-DDEE75F32BB6}"/>
          </ac:spMkLst>
        </pc:spChg>
        <pc:spChg chg="mod">
          <ac:chgData name="mohammad Hosseinabady" userId="6cd969f51f917c9e" providerId="LiveId" clId="{E8EA12F8-E03D-4039-B33D-704E81B75366}" dt="2022-01-16T20:28:27.444" v="1036"/>
          <ac:spMkLst>
            <pc:docMk/>
            <pc:sldMk cId="2405821839" sldId="274"/>
            <ac:spMk id="53" creationId="{1B9C1A64-E47C-4FFC-A865-3C332BAB7345}"/>
          </ac:spMkLst>
        </pc:spChg>
        <pc:spChg chg="mod">
          <ac:chgData name="mohammad Hosseinabady" userId="6cd969f51f917c9e" providerId="LiveId" clId="{E8EA12F8-E03D-4039-B33D-704E81B75366}" dt="2022-01-16T20:28:27.444" v="1036"/>
          <ac:spMkLst>
            <pc:docMk/>
            <pc:sldMk cId="2405821839" sldId="274"/>
            <ac:spMk id="54" creationId="{2CD12FB2-9738-42C8-A1A8-80A81093CFC1}"/>
          </ac:spMkLst>
        </pc:spChg>
        <pc:spChg chg="mod">
          <ac:chgData name="mohammad Hosseinabady" userId="6cd969f51f917c9e" providerId="LiveId" clId="{E8EA12F8-E03D-4039-B33D-704E81B75366}" dt="2022-01-16T20:28:27.444" v="1036"/>
          <ac:spMkLst>
            <pc:docMk/>
            <pc:sldMk cId="2405821839" sldId="274"/>
            <ac:spMk id="55" creationId="{2FDFF201-2F7F-4177-A401-31857FA2E1A1}"/>
          </ac:spMkLst>
        </pc:spChg>
        <pc:spChg chg="mod">
          <ac:chgData name="mohammad Hosseinabady" userId="6cd969f51f917c9e" providerId="LiveId" clId="{E8EA12F8-E03D-4039-B33D-704E81B75366}" dt="2022-01-16T20:28:33.419" v="1038" actId="20577"/>
          <ac:spMkLst>
            <pc:docMk/>
            <pc:sldMk cId="2405821839" sldId="274"/>
            <ac:spMk id="56" creationId="{5C883374-622C-4699-8D55-7253B39F4A09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2" creationId="{F51EE6FA-63E4-4BB0-B6CB-87CCD82F628D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3" creationId="{40682E42-89B1-4A78-B6F7-CF809AA87A12}"/>
          </ac:spMkLst>
        </pc:spChg>
        <pc:spChg chg="add mod">
          <ac:chgData name="mohammad Hosseinabady" userId="6cd969f51f917c9e" providerId="LiveId" clId="{E8EA12F8-E03D-4039-B33D-704E81B75366}" dt="2022-01-16T20:29:10.388" v="1046" actId="164"/>
          <ac:spMkLst>
            <pc:docMk/>
            <pc:sldMk cId="2405821839" sldId="274"/>
            <ac:spMk id="64" creationId="{65B15DF9-33B5-4AC5-9431-6BF9D8844648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5" creationId="{CA33332B-FA14-4EC1-9C4D-66F11C2A543E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6" creationId="{6E441667-71CC-41C3-9DF1-8560F19EB992}"/>
          </ac:spMkLst>
        </pc:spChg>
        <pc:spChg chg="add mod">
          <ac:chgData name="mohammad Hosseinabady" userId="6cd969f51f917c9e" providerId="LiveId" clId="{E8EA12F8-E03D-4039-B33D-704E81B75366}" dt="2022-01-16T20:29:19.907" v="1047" actId="164"/>
          <ac:spMkLst>
            <pc:docMk/>
            <pc:sldMk cId="2405821839" sldId="274"/>
            <ac:spMk id="67" creationId="{DC804AA8-C71D-4DE8-8037-F0BAAD51E8C5}"/>
          </ac:spMkLst>
        </pc:spChg>
        <pc:spChg chg="add mod">
          <ac:chgData name="mohammad Hosseinabady" userId="6cd969f51f917c9e" providerId="LiveId" clId="{E8EA12F8-E03D-4039-B33D-704E81B75366}" dt="2022-01-16T20:29:58.009" v="1073" actId="20577"/>
          <ac:spMkLst>
            <pc:docMk/>
            <pc:sldMk cId="2405821839" sldId="274"/>
            <ac:spMk id="70" creationId="{1FFED825-FB00-47E3-9E7F-66BE97863DD1}"/>
          </ac:spMkLst>
        </pc:spChg>
        <pc:spChg chg="add mod">
          <ac:chgData name="mohammad Hosseinabady" userId="6cd969f51f917c9e" providerId="LiveId" clId="{E8EA12F8-E03D-4039-B33D-704E81B75366}" dt="2022-01-16T20:30:29.796" v="1078" actId="1076"/>
          <ac:spMkLst>
            <pc:docMk/>
            <pc:sldMk cId="2405821839" sldId="274"/>
            <ac:spMk id="71" creationId="{B9872DD0-0317-4F2F-8017-BC8173738AA3}"/>
          </ac:spMkLst>
        </pc:spChg>
        <pc:spChg chg="add mod">
          <ac:chgData name="mohammad Hosseinabady" userId="6cd969f51f917c9e" providerId="LiveId" clId="{E8EA12F8-E03D-4039-B33D-704E81B75366}" dt="2022-01-16T20:30:57.164" v="1123" actId="1076"/>
          <ac:spMkLst>
            <pc:docMk/>
            <pc:sldMk cId="2405821839" sldId="274"/>
            <ac:spMk id="72" creationId="{3B38AA0C-BE58-46F6-A0DF-2B8BE66E72E3}"/>
          </ac:spMkLst>
        </pc:s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4" creationId="{9CAEC8DC-CEE0-41E3-AE38-E10AB0EB211F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15" creationId="{BB061E3C-FC62-4A76-A67E-87010F65C727}"/>
          </ac:grpSpMkLst>
        </pc:grpChg>
        <pc:grpChg chg="add mod">
          <ac:chgData name="mohammad Hosseinabady" userId="6cd969f51f917c9e" providerId="LiveId" clId="{E8EA12F8-E03D-4039-B33D-704E81B75366}" dt="2022-01-16T20:29:10.388" v="1046" actId="164"/>
          <ac:grpSpMkLst>
            <pc:docMk/>
            <pc:sldMk cId="2405821839" sldId="274"/>
            <ac:grpSpMk id="26" creationId="{ED7A5CFB-CA78-44F7-9BF3-993F2D692CC3}"/>
          </ac:grpSpMkLst>
        </pc:grpChg>
        <pc:grpChg chg="add mod">
          <ac:chgData name="mohammad Hosseinabady" userId="6cd969f51f917c9e" providerId="LiveId" clId="{E8EA12F8-E03D-4039-B33D-704E81B75366}" dt="2022-01-16T20:29:10.388" v="1046" actId="164"/>
          <ac:grpSpMkLst>
            <pc:docMk/>
            <pc:sldMk cId="2405821839" sldId="274"/>
            <ac:grpSpMk id="38" creationId="{86C794E5-5586-469A-B1AD-5B9AB3947FF6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42" creationId="{C6B2035A-5B3B-4C39-8398-C794A5D401CF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48" creationId="{D9C5B3C7-3A46-4F71-B011-BA99BD2670F0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58" creationId="{43209139-55BB-41C3-B431-5EB6618314D7}"/>
          </ac:grpSpMkLst>
        </pc:grpChg>
        <pc:grpChg chg="add mod">
          <ac:chgData name="mohammad Hosseinabady" userId="6cd969f51f917c9e" providerId="LiveId" clId="{E8EA12F8-E03D-4039-B33D-704E81B75366}" dt="2022-01-16T20:29:10.388" v="1046" actId="164"/>
          <ac:grpSpMkLst>
            <pc:docMk/>
            <pc:sldMk cId="2405821839" sldId="274"/>
            <ac:grpSpMk id="68" creationId="{99B48909-63A4-4EA4-85B9-C6C85E78E1FA}"/>
          </ac:grpSpMkLst>
        </pc:grpChg>
        <pc:grpChg chg="add mod">
          <ac:chgData name="mohammad Hosseinabady" userId="6cd969f51f917c9e" providerId="LiveId" clId="{E8EA12F8-E03D-4039-B33D-704E81B75366}" dt="2022-01-16T20:29:19.907" v="1047" actId="164"/>
          <ac:grpSpMkLst>
            <pc:docMk/>
            <pc:sldMk cId="2405821839" sldId="274"/>
            <ac:grpSpMk id="69" creationId="{FE133186-6659-461F-A727-D7A7DEF0108A}"/>
          </ac:grpSpMkLst>
        </pc:grp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" creationId="{3578F70E-7495-4EE7-9509-192EA2A72384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6" creationId="{73BD1935-C04D-486D-9A3F-55B8AB935A37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7" creationId="{1AA7F29E-4E2A-4165-92A6-CE7F7721D165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8" creationId="{7DF4012B-F2AB-4F46-8E2B-7135B2F7D076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9" creationId="{7E5012CC-5F81-4146-B4BB-EB2478C73246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0" creationId="{EC06D07B-1F6F-4FB4-A5D5-FEC091AE94EF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1" creationId="{0645A21E-9CAA-4DBB-86C5-0D3B7E9E8C2F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2" creationId="{F80248BA-9988-40BC-A719-AB6C61A1FF51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3" creationId="{4E760665-5EF3-4212-A8B6-3BD13629C6D2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4" creationId="{D48971EB-C514-4340-85CA-78F50CF6EA15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6" creationId="{60439B50-8EB7-4FE8-B403-558298E683B6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7" creationId="{BBDE6B2D-9F69-4FC3-B9B7-BDF7574F18A7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8" creationId="{41C4472D-4F42-46CF-B2B9-D61B016158EB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19" creationId="{FADC1E9A-6B72-4BC6-BEF9-DFAFBE058C19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0" creationId="{351C7BFD-C8EF-4CFA-9DDD-746FF0CBFEE6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1" creationId="{3D5B024C-5F5C-402D-BBBB-C8D670BE007D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2" creationId="{9321507D-0B82-4CB6-BE99-E722F7C57531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3" creationId="{144E9A78-5589-4BE3-B785-905282C0EE17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4" creationId="{FA739F1C-3AB7-47F5-8DB4-41F889270AB8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5" creationId="{D8C9B1B2-C596-461B-AF44-F235696A31F5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7" creationId="{525524E0-23F6-4322-8B56-F4652D65A7DA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8" creationId="{EADCCB20-FDA9-4B90-AE32-13A2B4223C78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29" creationId="{4583FA8A-0B11-4FD5-AE67-E5F6C028B8FA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0" creationId="{6F6FBE66-D544-4BEE-B58F-8C5B5122D5C5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1" creationId="{F41B2FCC-1FB9-4F9D-8093-D1F8648B785A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2" creationId="{426E7C0B-FF6C-4A71-89C6-FA4F0C568021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3" creationId="{F43B42C1-DF7B-4498-B73A-8AA263D3AD30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4" creationId="{F30853CA-D6C9-4788-AF52-88B737BD5AED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5" creationId="{52541C4A-1206-4454-A71D-408CBD300278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6" creationId="{EC4F13E5-ACE2-4C48-8F7E-653E8E20E255}"/>
          </ac:cxnSpMkLst>
        </pc:cxnChg>
        <pc:cxnChg chg="add mod">
          <ac:chgData name="mohammad Hosseinabady" userId="6cd969f51f917c9e" providerId="LiveId" clId="{E8EA12F8-E03D-4039-B33D-704E81B75366}" dt="2022-01-16T20:29:19.907" v="1047" actId="164"/>
          <ac:cxnSpMkLst>
            <pc:docMk/>
            <pc:sldMk cId="2405821839" sldId="274"/>
            <ac:cxnSpMk id="37" creationId="{4712D759-F9DD-4F61-80D2-679EE6CF5F6B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39" creationId="{30F2885B-CE09-471C-9D5C-07DE69FB0032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0" creationId="{15B8AACC-3D65-4934-BCE3-817CF58E653B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1" creationId="{AD0A58F1-BB4A-469C-AFB2-2774FBBB7BA9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3" creationId="{3B89501F-E94D-4AF2-A98E-9665ADEA2C33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4" creationId="{EA8C4CAF-963E-4248-8431-AAE897015DED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5" creationId="{52D1CB46-D355-4D76-9F06-B0E1540DD4D8}"/>
          </ac:cxnSpMkLst>
        </pc:cxnChg>
        <pc:cxnChg chg="add mod">
          <ac:chgData name="mohammad Hosseinabady" userId="6cd969f51f917c9e" providerId="LiveId" clId="{E8EA12F8-E03D-4039-B33D-704E81B75366}" dt="2022-01-16T20:29:19.907" v="1047" actId="164"/>
          <ac:cxnSpMkLst>
            <pc:docMk/>
            <pc:sldMk cId="2405821839" sldId="274"/>
            <ac:cxnSpMk id="46" creationId="{CA57519D-8A20-4C40-8FD5-F64E5D40864F}"/>
          </ac:cxnSpMkLst>
        </pc:cxnChg>
        <pc:cxnChg chg="add mod">
          <ac:chgData name="mohammad Hosseinabady" userId="6cd969f51f917c9e" providerId="LiveId" clId="{E8EA12F8-E03D-4039-B33D-704E81B75366}" dt="2022-01-16T20:29:19.907" v="1047" actId="164"/>
          <ac:cxnSpMkLst>
            <pc:docMk/>
            <pc:sldMk cId="2405821839" sldId="274"/>
            <ac:cxnSpMk id="47" creationId="{2BB2F7C5-652B-4FAF-B158-8CA8A27978C3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49" creationId="{AB37DC67-84AE-49D9-906E-27C35FF1FD9E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0" creationId="{3986B7B5-897A-421C-8763-DCF4FBCD3819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1" creationId="{BFEA0C10-10AC-4148-B41E-3782D8AF819F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2" creationId="{D168DEF4-D1B2-47E9-AD25-7026803BE10C}"/>
          </ac:cxnSpMkLst>
        </pc:cxnChg>
        <pc:cxnChg chg="add mod">
          <ac:chgData name="mohammad Hosseinabady" userId="6cd969f51f917c9e" providerId="LiveId" clId="{E8EA12F8-E03D-4039-B33D-704E81B75366}" dt="2022-01-16T20:29:19.907" v="1047" actId="164"/>
          <ac:cxnSpMkLst>
            <pc:docMk/>
            <pc:sldMk cId="2405821839" sldId="274"/>
            <ac:cxnSpMk id="57" creationId="{BE759CFA-6620-4085-9C95-81FD35B007AD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59" creationId="{7395B3FC-852C-434F-99A6-99672017DED3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60" creationId="{EC16D7C0-7832-433D-8FCD-BBB6B485DAAF}"/>
          </ac:cxnSpMkLst>
        </pc:cxnChg>
        <pc:cxnChg chg="mod">
          <ac:chgData name="mohammad Hosseinabady" userId="6cd969f51f917c9e" providerId="LiveId" clId="{E8EA12F8-E03D-4039-B33D-704E81B75366}" dt="2022-01-16T20:28:27.444" v="1036"/>
          <ac:cxnSpMkLst>
            <pc:docMk/>
            <pc:sldMk cId="2405821839" sldId="274"/>
            <ac:cxnSpMk id="61" creationId="{CEA7270B-6D8C-401F-9BB7-1145BF8A726E}"/>
          </ac:cxnSpMkLst>
        </pc:cxnChg>
      </pc:sldChg>
      <pc:sldChg chg="addSp delSp modSp add del mod">
        <pc:chgData name="mohammad Hosseinabady" userId="6cd969f51f917c9e" providerId="LiveId" clId="{E8EA12F8-E03D-4039-B33D-704E81B75366}" dt="2022-01-16T21:30:30.709" v="1951" actId="47"/>
        <pc:sldMkLst>
          <pc:docMk/>
          <pc:sldMk cId="3773992283" sldId="275"/>
        </pc:sldMkLst>
        <pc:spChg chg="del">
          <ac:chgData name="mohammad Hosseinabady" userId="6cd969f51f917c9e" providerId="LiveId" clId="{E8EA12F8-E03D-4039-B33D-704E81B75366}" dt="2022-01-16T20:32:09.337" v="1125" actId="478"/>
          <ac:spMkLst>
            <pc:docMk/>
            <pc:sldMk cId="3773992283" sldId="275"/>
            <ac:spMk id="3" creationId="{A3B140D2-1D9F-41A8-A252-458EB82C92E8}"/>
          </ac:spMkLst>
        </pc:spChg>
        <pc:spChg chg="add mod">
          <ac:chgData name="mohammad Hosseinabady" userId="6cd969f51f917c9e" providerId="LiveId" clId="{E8EA12F8-E03D-4039-B33D-704E81B75366}" dt="2022-01-16T21:30:17.555" v="1950" actId="20577"/>
          <ac:spMkLst>
            <pc:docMk/>
            <pc:sldMk cId="3773992283" sldId="275"/>
            <ac:spMk id="4" creationId="{448816D0-922F-4240-BA1E-FACE15623212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2" creationId="{BEB06CA2-ACF7-4583-A385-41C1B3090121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7" creationId="{118AFF44-18BB-4EF7-8753-A66260B244FF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85" creationId="{67130B82-2E89-4050-8E64-174673C9A787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95" creationId="{014C66B3-678F-4999-8CFF-892AB434E509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03" creationId="{41D50C25-0980-40C8-917A-176DFA35EBBA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04" creationId="{C56A6E07-11CE-46C5-B204-7ED6B65234B4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05" creationId="{EF20253F-CB19-4CD2-9F6A-BEA6B9854A09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06" creationId="{B7A821E8-06F2-47DB-A77E-AC3D202FE203}"/>
          </ac:spMkLst>
        </pc:spChg>
        <pc:spChg chg="del">
          <ac:chgData name="mohammad Hosseinabady" userId="6cd969f51f917c9e" providerId="LiveId" clId="{E8EA12F8-E03D-4039-B33D-704E81B75366}" dt="2022-01-16T20:32:11.471" v="1126" actId="478"/>
          <ac:spMkLst>
            <pc:docMk/>
            <pc:sldMk cId="3773992283" sldId="275"/>
            <ac:spMk id="166" creationId="{F85F39B0-256A-4E9E-9194-B3269E6C6D83}"/>
          </ac:spMkLst>
        </pc:s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36" creationId="{1BFA692D-99E5-4EA6-87ED-81A9355EBBC5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47" creationId="{C259D5CE-4B44-485D-B323-847BB85C9D20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58" creationId="{9F66D4E8-03E7-47AA-B110-96E8F00E31D2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70" creationId="{5E6EDF31-AC72-450E-8785-FB725F1EA305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77" creationId="{6E4D02EB-7902-4CF8-A23F-9EF9E0C84D58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83" creationId="{8ABBBCA1-0FBC-4728-A8FA-EB4A7F35A30C}"/>
          </ac:grpSpMkLst>
        </pc:grpChg>
        <pc:grpChg chg="del">
          <ac:chgData name="mohammad Hosseinabady" userId="6cd969f51f917c9e" providerId="LiveId" clId="{E8EA12F8-E03D-4039-B33D-704E81B75366}" dt="2022-01-16T20:32:11.471" v="1126" actId="478"/>
          <ac:grpSpMkLst>
            <pc:docMk/>
            <pc:sldMk cId="3773992283" sldId="275"/>
            <ac:grpSpMk id="97" creationId="{8EB233EE-E0E9-4816-85A2-C3944729BF37}"/>
          </ac:grpSpMkLst>
        </pc:grpChg>
        <pc:cxnChg chg="del">
          <ac:chgData name="mohammad Hosseinabady" userId="6cd969f51f917c9e" providerId="LiveId" clId="{E8EA12F8-E03D-4039-B33D-704E81B75366}" dt="2022-01-16T20:32:11.471" v="1126" actId="478"/>
          <ac:cxnSpMkLst>
            <pc:docMk/>
            <pc:sldMk cId="3773992283" sldId="275"/>
            <ac:cxnSpMk id="8" creationId="{E6702533-9731-48A2-9222-8DDB1852C74E}"/>
          </ac:cxnSpMkLst>
        </pc:cxnChg>
        <pc:cxnChg chg="del">
          <ac:chgData name="mohammad Hosseinabady" userId="6cd969f51f917c9e" providerId="LiveId" clId="{E8EA12F8-E03D-4039-B33D-704E81B75366}" dt="2022-01-16T20:32:11.471" v="1126" actId="478"/>
          <ac:cxnSpMkLst>
            <pc:docMk/>
            <pc:sldMk cId="3773992283" sldId="275"/>
            <ac:cxnSpMk id="73" creationId="{CE8D2AA3-6944-49AD-8F02-7076B12288ED}"/>
          </ac:cxnSpMkLst>
        </pc:cxnChg>
        <pc:cxnChg chg="del">
          <ac:chgData name="mohammad Hosseinabady" userId="6cd969f51f917c9e" providerId="LiveId" clId="{E8EA12F8-E03D-4039-B33D-704E81B75366}" dt="2022-01-16T20:32:11.471" v="1126" actId="478"/>
          <ac:cxnSpMkLst>
            <pc:docMk/>
            <pc:sldMk cId="3773992283" sldId="275"/>
            <ac:cxnSpMk id="76" creationId="{98BFB66B-0851-4F51-9DDE-2D10C57E93FF}"/>
          </ac:cxnSpMkLst>
        </pc:cxnChg>
        <pc:cxnChg chg="del">
          <ac:chgData name="mohammad Hosseinabady" userId="6cd969f51f917c9e" providerId="LiveId" clId="{E8EA12F8-E03D-4039-B33D-704E81B75366}" dt="2022-01-16T20:32:11.471" v="1126" actId="478"/>
          <ac:cxnSpMkLst>
            <pc:docMk/>
            <pc:sldMk cId="3773992283" sldId="275"/>
            <ac:cxnSpMk id="96" creationId="{AA4CCE36-F153-44A9-9113-4A7728BF3923}"/>
          </ac:cxnSpMkLst>
        </pc:cxnChg>
      </pc:sldChg>
      <pc:sldChg chg="addSp delSp modSp add mod ord modAnim">
        <pc:chgData name="mohammad Hosseinabady" userId="6cd969f51f917c9e" providerId="LiveId" clId="{E8EA12F8-E03D-4039-B33D-704E81B75366}" dt="2022-01-16T20:43:22.947" v="1317"/>
        <pc:sldMkLst>
          <pc:docMk/>
          <pc:sldMk cId="1706319201" sldId="276"/>
        </pc:sldMkLst>
        <pc:spChg chg="mod">
          <ac:chgData name="mohammad Hosseinabady" userId="6cd969f51f917c9e" providerId="LiveId" clId="{E8EA12F8-E03D-4039-B33D-704E81B75366}" dt="2022-01-16T20:42:16.168" v="1293"/>
          <ac:spMkLst>
            <pc:docMk/>
            <pc:sldMk cId="1706319201" sldId="276"/>
            <ac:spMk id="2" creationId="{F19D870D-27B2-4756-BC1F-3855998E6849}"/>
          </ac:spMkLst>
        </pc:spChg>
        <pc:spChg chg="mod">
          <ac:chgData name="mohammad Hosseinabady" userId="6cd969f51f917c9e" providerId="LiveId" clId="{E8EA12F8-E03D-4039-B33D-704E81B75366}" dt="2022-01-16T20:42:45.807" v="1299" actId="1076"/>
          <ac:spMkLst>
            <pc:docMk/>
            <pc:sldMk cId="1706319201" sldId="276"/>
            <ac:spMk id="3" creationId="{182922C0-899D-4135-B7AB-B91EEF014914}"/>
          </ac:spMkLst>
        </pc:spChg>
        <pc:spChg chg="del">
          <ac:chgData name="mohammad Hosseinabady" userId="6cd969f51f917c9e" providerId="LiveId" clId="{E8EA12F8-E03D-4039-B33D-704E81B75366}" dt="2022-01-16T20:42:21.078" v="1294" actId="478"/>
          <ac:spMkLst>
            <pc:docMk/>
            <pc:sldMk cId="1706319201" sldId="276"/>
            <ac:spMk id="6" creationId="{7C7399AB-82D1-46D6-BC3F-4C5B6F48A406}"/>
          </ac:spMkLst>
        </pc:spChg>
        <pc:spChg chg="mod">
          <ac:chgData name="mohammad Hosseinabady" userId="6cd969f51f917c9e" providerId="LiveId" clId="{E8EA12F8-E03D-4039-B33D-704E81B75366}" dt="2022-01-16T20:42:49.602" v="1301" actId="1076"/>
          <ac:spMkLst>
            <pc:docMk/>
            <pc:sldMk cId="1706319201" sldId="276"/>
            <ac:spMk id="9" creationId="{5A7D7CD7-B104-4AAB-8ED4-F6A0B6E9E2F1}"/>
          </ac:spMkLst>
        </pc:spChg>
        <pc:spChg chg="mod">
          <ac:chgData name="mohammad Hosseinabady" userId="6cd969f51f917c9e" providerId="LiveId" clId="{E8EA12F8-E03D-4039-B33D-704E81B75366}" dt="2022-01-16T20:42:43.437" v="1298" actId="1076"/>
          <ac:spMkLst>
            <pc:docMk/>
            <pc:sldMk cId="1706319201" sldId="276"/>
            <ac:spMk id="11" creationId="{F63107F2-E489-471F-A8CD-9463A67B9055}"/>
          </ac:spMkLst>
        </pc:spChg>
        <pc:spChg chg="add mod">
          <ac:chgData name="mohammad Hosseinabady" userId="6cd969f51f917c9e" providerId="LiveId" clId="{E8EA12F8-E03D-4039-B33D-704E81B75366}" dt="2022-01-16T20:43:02.594" v="1314" actId="20577"/>
          <ac:spMkLst>
            <pc:docMk/>
            <pc:sldMk cId="1706319201" sldId="276"/>
            <ac:spMk id="13" creationId="{649A9012-B76B-4B88-9E55-1380E4440252}"/>
          </ac:spMkLst>
        </pc:spChg>
        <pc:grpChg chg="add mod">
          <ac:chgData name="mohammad Hosseinabady" userId="6cd969f51f917c9e" providerId="LiveId" clId="{E8EA12F8-E03D-4039-B33D-704E81B75366}" dt="2022-01-16T20:42:55.162" v="1304" actId="1076"/>
          <ac:grpSpMkLst>
            <pc:docMk/>
            <pc:sldMk cId="1706319201" sldId="276"/>
            <ac:grpSpMk id="8" creationId="{F3A61008-24FC-4D7A-A030-BEA12E4EBB90}"/>
          </ac:grpSpMkLst>
        </pc:grpChg>
        <pc:picChg chg="del">
          <ac:chgData name="mohammad Hosseinabady" userId="6cd969f51f917c9e" providerId="LiveId" clId="{E8EA12F8-E03D-4039-B33D-704E81B75366}" dt="2022-01-16T20:42:21.078" v="1294" actId="478"/>
          <ac:picMkLst>
            <pc:docMk/>
            <pc:sldMk cId="1706319201" sldId="276"/>
            <ac:picMk id="5" creationId="{FC429DE2-6C33-493F-8F32-B790A7286E9C}"/>
          </ac:picMkLst>
        </pc:picChg>
        <pc:picChg chg="mod">
          <ac:chgData name="mohammad Hosseinabady" userId="6cd969f51f917c9e" providerId="LiveId" clId="{E8EA12F8-E03D-4039-B33D-704E81B75366}" dt="2022-01-16T20:42:43.437" v="1298" actId="1076"/>
          <ac:picMkLst>
            <pc:docMk/>
            <pc:sldMk cId="1706319201" sldId="276"/>
            <ac:picMk id="10" creationId="{BDE86728-665E-4E95-9A5D-4258A9757E59}"/>
          </ac:picMkLst>
        </pc:picChg>
        <pc:picChg chg="add mod">
          <ac:chgData name="mohammad Hosseinabady" userId="6cd969f51f917c9e" providerId="LiveId" clId="{E8EA12F8-E03D-4039-B33D-704E81B75366}" dt="2022-01-16T20:42:52.109" v="1303" actId="1076"/>
          <ac:picMkLst>
            <pc:docMk/>
            <pc:sldMk cId="1706319201" sldId="276"/>
            <ac:picMk id="12" creationId="{272BE7EB-D67F-4667-946D-2E1E6DEC40EB}"/>
          </ac:picMkLst>
        </pc:picChg>
        <pc:picChg chg="mod">
          <ac:chgData name="mohammad Hosseinabady" userId="6cd969f51f917c9e" providerId="LiveId" clId="{E8EA12F8-E03D-4039-B33D-704E81B75366}" dt="2022-01-16T20:42:47.010" v="1300" actId="1076"/>
          <ac:picMkLst>
            <pc:docMk/>
            <pc:sldMk cId="1706319201" sldId="276"/>
            <ac:picMk id="1026" creationId="{108F9BC2-D2B3-49A9-9896-0DD6C2E65931}"/>
          </ac:picMkLst>
        </pc:picChg>
      </pc:sldChg>
      <pc:sldChg chg="addSp delSp modSp new mod modAnim">
        <pc:chgData name="mohammad Hosseinabady" userId="6cd969f51f917c9e" providerId="LiveId" clId="{E8EA12F8-E03D-4039-B33D-704E81B75366}" dt="2022-01-16T22:03:56.932" v="2463" actId="21"/>
        <pc:sldMkLst>
          <pc:docMk/>
          <pc:sldMk cId="2607194819" sldId="277"/>
        </pc:sldMkLst>
        <pc:spChg chg="mod">
          <ac:chgData name="mohammad Hosseinabady" userId="6cd969f51f917c9e" providerId="LiveId" clId="{E8EA12F8-E03D-4039-B33D-704E81B75366}" dt="2022-01-16T20:52:00.266" v="1427" actId="20577"/>
          <ac:spMkLst>
            <pc:docMk/>
            <pc:sldMk cId="2607194819" sldId="277"/>
            <ac:spMk id="2" creationId="{9610DC29-D2B0-4EDA-BB3C-C16610BA171B}"/>
          </ac:spMkLst>
        </pc:spChg>
        <pc:spChg chg="del">
          <ac:chgData name="mohammad Hosseinabady" userId="6cd969f51f917c9e" providerId="LiveId" clId="{E8EA12F8-E03D-4039-B33D-704E81B75366}" dt="2022-01-16T20:59:54.105" v="1428" actId="478"/>
          <ac:spMkLst>
            <pc:docMk/>
            <pc:sldMk cId="2607194819" sldId="277"/>
            <ac:spMk id="3" creationId="{5B935B95-405B-42F8-A601-6DE494AB6E25}"/>
          </ac:spMkLst>
        </pc:spChg>
        <pc:spChg chg="add mod">
          <ac:chgData name="mohammad Hosseinabady" userId="6cd969f51f917c9e" providerId="LiveId" clId="{E8EA12F8-E03D-4039-B33D-704E81B75366}" dt="2022-01-16T21:00:49.807" v="1437" actId="1076"/>
          <ac:spMkLst>
            <pc:docMk/>
            <pc:sldMk cId="2607194819" sldId="277"/>
            <ac:spMk id="5" creationId="{A739BB18-E716-4D04-9BB7-B4C38967F420}"/>
          </ac:spMkLst>
        </pc:spChg>
        <pc:spChg chg="mod topLvl">
          <ac:chgData name="mohammad Hosseinabady" userId="6cd969f51f917c9e" providerId="LiveId" clId="{E8EA12F8-E03D-4039-B33D-704E81B75366}" dt="2022-01-16T21:07:11.667" v="1567" actId="1076"/>
          <ac:spMkLst>
            <pc:docMk/>
            <pc:sldMk cId="2607194819" sldId="277"/>
            <ac:spMk id="29" creationId="{9EC502E6-ACEC-4B77-B848-3749FCA70835}"/>
          </ac:spMkLst>
        </pc:spChg>
        <pc:spChg chg="del mod topLvl">
          <ac:chgData name="mohammad Hosseinabady" userId="6cd969f51f917c9e" providerId="LiveId" clId="{E8EA12F8-E03D-4039-B33D-704E81B75366}" dt="2022-01-16T21:03:21.610" v="1465" actId="478"/>
          <ac:spMkLst>
            <pc:docMk/>
            <pc:sldMk cId="2607194819" sldId="277"/>
            <ac:spMk id="30" creationId="{EBCD2767-91FD-4E49-941B-858B613F61E6}"/>
          </ac:spMkLst>
        </pc:spChg>
        <pc:spChg chg="del mod topLvl">
          <ac:chgData name="mohammad Hosseinabady" userId="6cd969f51f917c9e" providerId="LiveId" clId="{E8EA12F8-E03D-4039-B33D-704E81B75366}" dt="2022-01-16T21:03:21.610" v="1465" actId="478"/>
          <ac:spMkLst>
            <pc:docMk/>
            <pc:sldMk cId="2607194819" sldId="277"/>
            <ac:spMk id="31" creationId="{5E8ED8E2-FFA5-4723-8F57-C915C26B09E0}"/>
          </ac:spMkLst>
        </pc:spChg>
        <pc:spChg chg="del mod topLvl">
          <ac:chgData name="mohammad Hosseinabady" userId="6cd969f51f917c9e" providerId="LiveId" clId="{E8EA12F8-E03D-4039-B33D-704E81B75366}" dt="2022-01-16T21:03:21.610" v="1465" actId="478"/>
          <ac:spMkLst>
            <pc:docMk/>
            <pc:sldMk cId="2607194819" sldId="277"/>
            <ac:spMk id="32" creationId="{CA986557-14C5-4748-9F24-714F615A10BF}"/>
          </ac:spMkLst>
        </pc:spChg>
        <pc:spChg chg="del mod topLvl">
          <ac:chgData name="mohammad Hosseinabady" userId="6cd969f51f917c9e" providerId="LiveId" clId="{E8EA12F8-E03D-4039-B33D-704E81B75366}" dt="2022-01-16T21:03:21.610" v="1465" actId="478"/>
          <ac:spMkLst>
            <pc:docMk/>
            <pc:sldMk cId="2607194819" sldId="277"/>
            <ac:spMk id="33" creationId="{635066C9-33C0-48D0-B7B2-4D8C88178F6C}"/>
          </ac:spMkLst>
        </pc:spChg>
        <pc:spChg chg="mod">
          <ac:chgData name="mohammad Hosseinabady" userId="6cd969f51f917c9e" providerId="LiveId" clId="{E8EA12F8-E03D-4039-B33D-704E81B75366}" dt="2022-01-16T21:02:09.027" v="1446" actId="165"/>
          <ac:spMkLst>
            <pc:docMk/>
            <pc:sldMk cId="2607194819" sldId="277"/>
            <ac:spMk id="41" creationId="{A712049F-1080-40E3-A66F-9C033465549A}"/>
          </ac:spMkLst>
        </pc:spChg>
        <pc:spChg chg="mod">
          <ac:chgData name="mohammad Hosseinabady" userId="6cd969f51f917c9e" providerId="LiveId" clId="{E8EA12F8-E03D-4039-B33D-704E81B75366}" dt="2022-01-16T21:02:09.027" v="1446" actId="165"/>
          <ac:spMkLst>
            <pc:docMk/>
            <pc:sldMk cId="2607194819" sldId="277"/>
            <ac:spMk id="42" creationId="{0206531C-3481-4125-B537-C1C12735B01C}"/>
          </ac:spMkLst>
        </pc:spChg>
        <pc:spChg chg="mod">
          <ac:chgData name="mohammad Hosseinabady" userId="6cd969f51f917c9e" providerId="LiveId" clId="{E8EA12F8-E03D-4039-B33D-704E81B75366}" dt="2022-01-16T21:03:18.284" v="1464" actId="20577"/>
          <ac:spMkLst>
            <pc:docMk/>
            <pc:sldMk cId="2607194819" sldId="277"/>
            <ac:spMk id="43" creationId="{D74AE742-F19E-4A0A-905E-30A28A35ADBB}"/>
          </ac:spMkLst>
        </pc:spChg>
        <pc:spChg chg="del mod">
          <ac:chgData name="mohammad Hosseinabady" userId="6cd969f51f917c9e" providerId="LiveId" clId="{E8EA12F8-E03D-4039-B33D-704E81B75366}" dt="2022-01-16T21:02:17.298" v="1448" actId="478"/>
          <ac:spMkLst>
            <pc:docMk/>
            <pc:sldMk cId="2607194819" sldId="277"/>
            <ac:spMk id="44" creationId="{E7719D33-DC69-4E14-A9B8-2D0A7509A033}"/>
          </ac:spMkLst>
        </pc:spChg>
        <pc:spChg chg="add mod">
          <ac:chgData name="mohammad Hosseinabady" userId="6cd969f51f917c9e" providerId="LiveId" clId="{E8EA12F8-E03D-4039-B33D-704E81B75366}" dt="2022-01-16T21:06:11.127" v="1549" actId="14100"/>
          <ac:spMkLst>
            <pc:docMk/>
            <pc:sldMk cId="2607194819" sldId="277"/>
            <ac:spMk id="73" creationId="{3E1820A6-7153-41DA-A02B-8ADA1A8B5C2E}"/>
          </ac:spMkLst>
        </pc:spChg>
        <pc:spChg chg="mod">
          <ac:chgData name="mohammad Hosseinabady" userId="6cd969f51f917c9e" providerId="LiveId" clId="{E8EA12F8-E03D-4039-B33D-704E81B75366}" dt="2022-01-16T21:06:02.753" v="1546" actId="2085"/>
          <ac:spMkLst>
            <pc:docMk/>
            <pc:sldMk cId="2607194819" sldId="277"/>
            <ac:spMk id="90" creationId="{C7F38628-3D24-4A9D-850C-51C9903FEC33}"/>
          </ac:spMkLst>
        </pc:spChg>
        <pc:spChg chg="mod">
          <ac:chgData name="mohammad Hosseinabady" userId="6cd969f51f917c9e" providerId="LiveId" clId="{E8EA12F8-E03D-4039-B33D-704E81B75366}" dt="2022-01-16T21:05:58.681" v="1545" actId="2085"/>
          <ac:spMkLst>
            <pc:docMk/>
            <pc:sldMk cId="2607194819" sldId="277"/>
            <ac:spMk id="91" creationId="{CBB82ACC-5118-4C0C-8E82-3B9AD68632BA}"/>
          </ac:spMkLst>
        </pc:spChg>
        <pc:spChg chg="del mod">
          <ac:chgData name="mohammad Hosseinabady" userId="6cd969f51f917c9e" providerId="LiveId" clId="{E8EA12F8-E03D-4039-B33D-704E81B75366}" dt="2022-01-16T21:04:34.670" v="1520" actId="478"/>
          <ac:spMkLst>
            <pc:docMk/>
            <pc:sldMk cId="2607194819" sldId="277"/>
            <ac:spMk id="92" creationId="{1E85ADBA-D640-4668-B2B1-F333B74E48AA}"/>
          </ac:spMkLst>
        </pc:spChg>
        <pc:spChg chg="add mod">
          <ac:chgData name="mohammad Hosseinabady" userId="6cd969f51f917c9e" providerId="LiveId" clId="{E8EA12F8-E03D-4039-B33D-704E81B75366}" dt="2022-01-16T21:05:37.163" v="1542" actId="1076"/>
          <ac:spMkLst>
            <pc:docMk/>
            <pc:sldMk cId="2607194819" sldId="277"/>
            <ac:spMk id="100" creationId="{CC0929CB-DC0C-4F5D-ACAE-EE76175DB6DF}"/>
          </ac:spMkLst>
        </pc:spChg>
        <pc:spChg chg="add mod">
          <ac:chgData name="mohammad Hosseinabady" userId="6cd969f51f917c9e" providerId="LiveId" clId="{E8EA12F8-E03D-4039-B33D-704E81B75366}" dt="2022-01-16T21:11:50.367" v="1614" actId="164"/>
          <ac:spMkLst>
            <pc:docMk/>
            <pc:sldMk cId="2607194819" sldId="277"/>
            <ac:spMk id="108" creationId="{394864E9-41EB-4835-A0C5-4A964B1DE22D}"/>
          </ac:spMkLst>
        </pc:spChg>
        <pc:spChg chg="add mod">
          <ac:chgData name="mohammad Hosseinabady" userId="6cd969f51f917c9e" providerId="LiveId" clId="{E8EA12F8-E03D-4039-B33D-704E81B75366}" dt="2022-01-16T21:11:50.367" v="1614" actId="164"/>
          <ac:spMkLst>
            <pc:docMk/>
            <pc:sldMk cId="2607194819" sldId="277"/>
            <ac:spMk id="109" creationId="{BAB5A96C-58AD-4370-AED3-C74423657990}"/>
          </ac:spMkLst>
        </pc:spChg>
        <pc:spChg chg="add mod">
          <ac:chgData name="mohammad Hosseinabady" userId="6cd969f51f917c9e" providerId="LiveId" clId="{E8EA12F8-E03D-4039-B33D-704E81B75366}" dt="2022-01-16T21:07:18.716" v="1569" actId="1076"/>
          <ac:spMkLst>
            <pc:docMk/>
            <pc:sldMk cId="2607194819" sldId="277"/>
            <ac:spMk id="110" creationId="{4D4EAA49-84B6-4143-85A8-DCA5266EB000}"/>
          </ac:spMkLst>
        </pc:spChg>
        <pc:spChg chg="add mod">
          <ac:chgData name="mohammad Hosseinabady" userId="6cd969f51f917c9e" providerId="LiveId" clId="{E8EA12F8-E03D-4039-B33D-704E81B75366}" dt="2022-01-16T21:07:21.326" v="1570" actId="1076"/>
          <ac:spMkLst>
            <pc:docMk/>
            <pc:sldMk cId="2607194819" sldId="277"/>
            <ac:spMk id="111" creationId="{46B4AD40-F3C2-4B56-887E-A2E5DD69DA60}"/>
          </ac:spMkLst>
        </pc:spChg>
        <pc:spChg chg="add mod ord">
          <ac:chgData name="mohammad Hosseinabady" userId="6cd969f51f917c9e" providerId="LiveId" clId="{E8EA12F8-E03D-4039-B33D-704E81B75366}" dt="2022-01-16T21:07:43.520" v="1575" actId="14100"/>
          <ac:spMkLst>
            <pc:docMk/>
            <pc:sldMk cId="2607194819" sldId="277"/>
            <ac:spMk id="112" creationId="{FA64D509-429C-418A-89C7-580D460B396B}"/>
          </ac:spMkLst>
        </pc:spChg>
        <pc:spChg chg="add mod">
          <ac:chgData name="mohammad Hosseinabady" userId="6cd969f51f917c9e" providerId="LiveId" clId="{E8EA12F8-E03D-4039-B33D-704E81B75366}" dt="2022-01-16T21:08:50.321" v="1600" actId="1076"/>
          <ac:spMkLst>
            <pc:docMk/>
            <pc:sldMk cId="2607194819" sldId="277"/>
            <ac:spMk id="114" creationId="{A9828563-035D-4FC2-99F6-693A9BBF1B55}"/>
          </ac:spMkLst>
        </pc:spChg>
        <pc:grpChg chg="add mod">
          <ac:chgData name="mohammad Hosseinabady" userId="6cd969f51f917c9e" providerId="LiveId" clId="{E8EA12F8-E03D-4039-B33D-704E81B75366}" dt="2022-01-16T21:07:11.667" v="1567" actId="1076"/>
          <ac:grpSpMkLst>
            <pc:docMk/>
            <pc:sldMk cId="2607194819" sldId="277"/>
            <ac:grpSpMk id="6" creationId="{8F8D4A4E-42FF-4932-A3A5-A4BA5240918C}"/>
          </ac:grpSpMkLst>
        </pc:grpChg>
        <pc:grpChg chg="add del mod">
          <ac:chgData name="mohammad Hosseinabady" userId="6cd969f51f917c9e" providerId="LiveId" clId="{E8EA12F8-E03D-4039-B33D-704E81B75366}" dt="2022-01-16T21:02:09.027" v="1446" actId="165"/>
          <ac:grpSpMkLst>
            <pc:docMk/>
            <pc:sldMk cId="2607194819" sldId="277"/>
            <ac:grpSpMk id="19" creationId="{B3A3184B-B75E-4416-93CF-26EE41A5EDFE}"/>
          </ac:grpSpMkLst>
        </pc:grpChg>
        <pc:grpChg chg="del mod topLvl">
          <ac:chgData name="mohammad Hosseinabady" userId="6cd969f51f917c9e" providerId="LiveId" clId="{E8EA12F8-E03D-4039-B33D-704E81B75366}" dt="2022-01-16T21:03:21.610" v="1465" actId="478"/>
          <ac:grpSpMkLst>
            <pc:docMk/>
            <pc:sldMk cId="2607194819" sldId="277"/>
            <ac:grpSpMk id="20" creationId="{2BC9D64F-9A25-4CA4-8662-5928C1638A7F}"/>
          </ac:grpSpMkLst>
        </pc:grpChg>
        <pc:grpChg chg="del mod topLvl">
          <ac:chgData name="mohammad Hosseinabady" userId="6cd969f51f917c9e" providerId="LiveId" clId="{E8EA12F8-E03D-4039-B33D-704E81B75366}" dt="2022-01-16T21:03:21.610" v="1465" actId="478"/>
          <ac:grpSpMkLst>
            <pc:docMk/>
            <pc:sldMk cId="2607194819" sldId="277"/>
            <ac:grpSpMk id="21" creationId="{752F87E6-3BCE-4054-9548-9A9B80BB2012}"/>
          </ac:grpSpMkLst>
        </pc:grpChg>
        <pc:grpChg chg="del mod topLvl">
          <ac:chgData name="mohammad Hosseinabady" userId="6cd969f51f917c9e" providerId="LiveId" clId="{E8EA12F8-E03D-4039-B33D-704E81B75366}" dt="2022-01-16T21:03:21.610" v="1465" actId="478"/>
          <ac:grpSpMkLst>
            <pc:docMk/>
            <pc:sldMk cId="2607194819" sldId="277"/>
            <ac:grpSpMk id="23" creationId="{B577959D-2548-4892-A8AB-B03F39723E9B}"/>
          </ac:grpSpMkLst>
        </pc:grpChg>
        <pc:grpChg chg="mod topLvl">
          <ac:chgData name="mohammad Hosseinabady" userId="6cd969f51f917c9e" providerId="LiveId" clId="{E8EA12F8-E03D-4039-B33D-704E81B75366}" dt="2022-01-16T21:07:11.667" v="1567" actId="1076"/>
          <ac:grpSpMkLst>
            <pc:docMk/>
            <pc:sldMk cId="2607194819" sldId="277"/>
            <ac:grpSpMk id="26" creationId="{9F949876-C111-486E-BD40-796BF8F1572F}"/>
          </ac:grpSpMkLst>
        </pc:grpChg>
        <pc:grpChg chg="del mod topLvl">
          <ac:chgData name="mohammad Hosseinabady" userId="6cd969f51f917c9e" providerId="LiveId" clId="{E8EA12F8-E03D-4039-B33D-704E81B75366}" dt="2022-01-16T21:03:21.610" v="1465" actId="478"/>
          <ac:grpSpMkLst>
            <pc:docMk/>
            <pc:sldMk cId="2607194819" sldId="277"/>
            <ac:grpSpMk id="28" creationId="{7AB53B85-4AA0-4F73-8227-A1C6176E3C87}"/>
          </ac:grpSpMkLst>
        </pc:grpChg>
        <pc:grpChg chg="add mod">
          <ac:chgData name="mohammad Hosseinabady" userId="6cd969f51f917c9e" providerId="LiveId" clId="{E8EA12F8-E03D-4039-B33D-704E81B75366}" dt="2022-01-16T21:06:07.317" v="1548" actId="1076"/>
          <ac:grpSpMkLst>
            <pc:docMk/>
            <pc:sldMk cId="2607194819" sldId="277"/>
            <ac:grpSpMk id="74" creationId="{3D0E5923-3D58-4805-9E07-E057EC2F02D0}"/>
          </ac:grpSpMkLst>
        </pc:grpChg>
        <pc:grpChg chg="add mod">
          <ac:chgData name="mohammad Hosseinabady" userId="6cd969f51f917c9e" providerId="LiveId" clId="{E8EA12F8-E03D-4039-B33D-704E81B75366}" dt="2022-01-16T21:05:26.431" v="1538" actId="164"/>
          <ac:grpSpMkLst>
            <pc:docMk/>
            <pc:sldMk cId="2607194819" sldId="277"/>
            <ac:grpSpMk id="85" creationId="{042F346F-F29A-46E5-879D-A7269C981766}"/>
          </ac:grpSpMkLst>
        </pc:grpChg>
        <pc:grpChg chg="add mod">
          <ac:chgData name="mohammad Hosseinabady" userId="6cd969f51f917c9e" providerId="LiveId" clId="{E8EA12F8-E03D-4039-B33D-704E81B75366}" dt="2022-01-16T21:06:06.218" v="1547" actId="1076"/>
          <ac:grpSpMkLst>
            <pc:docMk/>
            <pc:sldMk cId="2607194819" sldId="277"/>
            <ac:grpSpMk id="98" creationId="{882B777C-018B-479C-9B4E-A1EF4B8CD8A0}"/>
          </ac:grpSpMkLst>
        </pc:grpChg>
        <pc:grpChg chg="add mod">
          <ac:chgData name="mohammad Hosseinabady" userId="6cd969f51f917c9e" providerId="LiveId" clId="{E8EA12F8-E03D-4039-B33D-704E81B75366}" dt="2022-01-16T21:11:11.067" v="1606" actId="164"/>
          <ac:grpSpMkLst>
            <pc:docMk/>
            <pc:sldMk cId="2607194819" sldId="277"/>
            <ac:grpSpMk id="115" creationId="{21D0232D-6182-4701-B628-1349980FA625}"/>
          </ac:grpSpMkLst>
        </pc:grpChg>
        <pc:grpChg chg="add mod">
          <ac:chgData name="mohammad Hosseinabady" userId="6cd969f51f917c9e" providerId="LiveId" clId="{E8EA12F8-E03D-4039-B33D-704E81B75366}" dt="2022-01-16T21:11:50.367" v="1614" actId="164"/>
          <ac:grpSpMkLst>
            <pc:docMk/>
            <pc:sldMk cId="2607194819" sldId="277"/>
            <ac:grpSpMk id="116" creationId="{4F37321C-1A07-4D00-9B6B-96EDCFB0D34F}"/>
          </ac:grpSpMkLst>
        </pc:grpChg>
        <pc:picChg chg="add del mod">
          <ac:chgData name="mohammad Hosseinabady" userId="6cd969f51f917c9e" providerId="LiveId" clId="{E8EA12F8-E03D-4039-B33D-704E81B75366}" dt="2022-01-16T22:03:56.932" v="2463" actId="21"/>
          <ac:picMkLst>
            <pc:docMk/>
            <pc:sldMk cId="2607194819" sldId="277"/>
            <ac:picMk id="118" creationId="{7263F47E-0187-4826-8DE6-DB2FC91D210A}"/>
          </ac:picMkLst>
        </pc:pic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7" creationId="{7BC685B6-BC3A-4AB3-A261-6E75565A0F2B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8" creationId="{67EF07D9-1332-4D92-97E5-F2914DB2C123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9" creationId="{CF29DD46-4472-4007-8CFB-B4029A18C3AA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0" creationId="{0336135D-E19D-4DF5-901D-312577708AE1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1" creationId="{544E9B52-638C-404E-B89A-53A2F7608708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2" creationId="{5382F705-9A7E-405E-8E37-ADEFB84A2058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3" creationId="{F5409027-1BF9-40D9-86AC-DD8D11459728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4" creationId="{E72C2293-6412-48A9-AF1A-EB257150FCA7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5" creationId="{FAF770FD-9DA4-4204-B677-7567CE35C554}"/>
          </ac:cxnSpMkLst>
        </pc:cxnChg>
        <pc:cxnChg chg="mod">
          <ac:chgData name="mohammad Hosseinabady" userId="6cd969f51f917c9e" providerId="LiveId" clId="{E8EA12F8-E03D-4039-B33D-704E81B75366}" dt="2022-01-16T21:01:24.592" v="1438"/>
          <ac:cxnSpMkLst>
            <pc:docMk/>
            <pc:sldMk cId="2607194819" sldId="277"/>
            <ac:cxnSpMk id="16" creationId="{8CAB7E25-F6C4-4A95-87E9-B502A3E81C8D}"/>
          </ac:cxnSpMkLst>
        </pc:cxnChg>
        <pc:cxnChg chg="add mod">
          <ac:chgData name="mohammad Hosseinabady" userId="6cd969f51f917c9e" providerId="LiveId" clId="{E8EA12F8-E03D-4039-B33D-704E81B75366}" dt="2022-01-16T21:07:11.667" v="1567" actId="1076"/>
          <ac:cxnSpMkLst>
            <pc:docMk/>
            <pc:sldMk cId="2607194819" sldId="277"/>
            <ac:cxnSpMk id="18" creationId="{B7420423-FE0F-46B7-BAA2-FF643188F320}"/>
          </ac:cxnSpMkLst>
        </pc:cxnChg>
        <pc:cxnChg chg="del mod topLvl">
          <ac:chgData name="mohammad Hosseinabady" userId="6cd969f51f917c9e" providerId="LiveId" clId="{E8EA12F8-E03D-4039-B33D-704E81B75366}" dt="2022-01-16T21:03:21.610" v="1465" actId="478"/>
          <ac:cxnSpMkLst>
            <pc:docMk/>
            <pc:sldMk cId="2607194819" sldId="277"/>
            <ac:cxnSpMk id="22" creationId="{75B758C2-F762-489A-B063-61A96C538D64}"/>
          </ac:cxnSpMkLst>
        </pc:cxnChg>
        <pc:cxnChg chg="mod topLvl">
          <ac:chgData name="mohammad Hosseinabady" userId="6cd969f51f917c9e" providerId="LiveId" clId="{E8EA12F8-E03D-4039-B33D-704E81B75366}" dt="2022-01-16T21:07:11.667" v="1567" actId="1076"/>
          <ac:cxnSpMkLst>
            <pc:docMk/>
            <pc:sldMk cId="2607194819" sldId="277"/>
            <ac:cxnSpMk id="24" creationId="{DD574D13-BDD5-49CD-B253-A4CF7979318B}"/>
          </ac:cxnSpMkLst>
        </pc:cxnChg>
        <pc:cxnChg chg="del mod topLvl">
          <ac:chgData name="mohammad Hosseinabady" userId="6cd969f51f917c9e" providerId="LiveId" clId="{E8EA12F8-E03D-4039-B33D-704E81B75366}" dt="2022-01-16T21:03:21.610" v="1465" actId="478"/>
          <ac:cxnSpMkLst>
            <pc:docMk/>
            <pc:sldMk cId="2607194819" sldId="277"/>
            <ac:cxnSpMk id="25" creationId="{87F22D2C-E17F-4A38-A98D-7B7D8A080F27}"/>
          </ac:cxnSpMkLst>
        </pc:cxnChg>
        <pc:cxnChg chg="mod topLvl">
          <ac:chgData name="mohammad Hosseinabady" userId="6cd969f51f917c9e" providerId="LiveId" clId="{E8EA12F8-E03D-4039-B33D-704E81B75366}" dt="2022-01-16T21:07:11.667" v="1567" actId="1076"/>
          <ac:cxnSpMkLst>
            <pc:docMk/>
            <pc:sldMk cId="2607194819" sldId="277"/>
            <ac:cxnSpMk id="27" creationId="{99905483-5894-41AC-AB1B-97A80C09DD57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4" creationId="{B2E43873-8229-4995-AE2C-6DAEE36A6AE6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5" creationId="{CD8011D7-E107-4A72-8270-DD9A649676ED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6" creationId="{467471D9-A97D-4942-BE9A-F9D1D6097E89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7" creationId="{33863CA8-CEA8-4769-8B9F-231698DD85A8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8" creationId="{6E24CE52-808A-4046-B1D2-4FAB7EE49CE3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39" creationId="{7D733C4F-FEA0-4652-BF0B-AE6F15665256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0" creationId="{1B4C4E28-6534-4A49-9E37-E34A3CB2766F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5" creationId="{42E33AD3-B52A-4BAD-863F-CF54046085DC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6" creationId="{753F531C-97E0-4907-AF26-2DB989DA0BE7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7" creationId="{E0DB3CDC-1BA3-4647-BD3F-759A4832A06B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8" creationId="{BF66DA43-11CA-4A04-B761-10C2066AE863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49" creationId="{6B688F76-A082-4415-9051-FB4AE7DA8D4D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0" creationId="{686211A7-D168-4E92-B06A-D4F5896879DE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1" creationId="{F6453974-CC59-4BBF-80DA-AAF60A3970C4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2" creationId="{06497E0E-6BC0-4930-88FA-5492085D7BA4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3" creationId="{B646A49A-106E-41AF-AACF-0FA519C32A49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4" creationId="{8E4B7D2E-EC9B-4ADD-B840-0F455BA4E473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5" creationId="{F06F3BDF-7D71-4712-BA21-5DB590202D00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6" creationId="{9BECABBC-E073-4D1E-9B18-23DBA0CC6FE5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7" creationId="{BCD6EA91-A7B5-4769-A748-293E5006C39B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8" creationId="{0521E02B-ECAC-48BA-8C33-AA91B2F52D6D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59" creationId="{1CAF2F72-7072-401C-A448-E2B6BF3E6AF7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0" creationId="{E63BD7A1-8A77-4F2F-A8CD-237CC0C01EC2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1" creationId="{ADB84710-036F-49D1-92B4-05DDB4D15BD2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2" creationId="{8CC77B44-CC3A-4390-9FC6-9B6BE4158725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3" creationId="{11637525-5AC5-4EC6-9485-B0DF12F1ABC3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4" creationId="{96E26175-B7C1-47B1-B158-9EE822BB2B84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5" creationId="{9DDA2ECC-89DC-4D6E-B1E5-8A4100568FCB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6" creationId="{A618D857-C940-49BF-831C-D6F7C9929F17}"/>
          </ac:cxnSpMkLst>
        </pc:cxnChg>
        <pc:cxnChg chg="mod">
          <ac:chgData name="mohammad Hosseinabady" userId="6cd969f51f917c9e" providerId="LiveId" clId="{E8EA12F8-E03D-4039-B33D-704E81B75366}" dt="2022-01-16T21:02:09.027" v="1446" actId="165"/>
          <ac:cxnSpMkLst>
            <pc:docMk/>
            <pc:sldMk cId="2607194819" sldId="277"/>
            <ac:cxnSpMk id="67" creationId="{B7EA2C4C-903B-46B8-A172-1BD33BD0CE5F}"/>
          </ac:cxnSpMkLst>
        </pc:cxnChg>
        <pc:cxnChg chg="add mod">
          <ac:chgData name="mohammad Hosseinabady" userId="6cd969f51f917c9e" providerId="LiveId" clId="{E8EA12F8-E03D-4039-B33D-704E81B75366}" dt="2022-01-16T21:07:11.667" v="1567" actId="1076"/>
          <ac:cxnSpMkLst>
            <pc:docMk/>
            <pc:sldMk cId="2607194819" sldId="277"/>
            <ac:cxnSpMk id="69" creationId="{7C1A1592-6A98-448D-BE21-E1F1A1D3C007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75" creationId="{F0EA8D0F-9287-412E-BFFE-053BC0B329B9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76" creationId="{308F98E2-521A-44C6-934F-0836AA3A124C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77" creationId="{32451700-03DF-47C8-925E-E473DD0D3B19}"/>
          </ac:cxnSpMkLst>
        </pc:cxnChg>
        <pc:cxnChg chg="mod">
          <ac:chgData name="mohammad Hosseinabady" userId="6cd969f51f917c9e" providerId="LiveId" clId="{E8EA12F8-E03D-4039-B33D-704E81B75366}" dt="2022-01-16T21:04:10.621" v="1513" actId="1076"/>
          <ac:cxnSpMkLst>
            <pc:docMk/>
            <pc:sldMk cId="2607194819" sldId="277"/>
            <ac:cxnSpMk id="78" creationId="{CA318D2B-6096-47B8-AF6F-074C67C8204B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79" creationId="{BF4BA4CD-C6A0-4CA3-8484-64F5D521D629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0" creationId="{AC279A6F-0C06-486F-9B67-7A061C641F86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1" creationId="{28981A5C-E21A-4A74-84BD-7C7431290F17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2" creationId="{CC4114B9-AC1E-45B2-B903-F9FA5874356C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3" creationId="{9355B1A6-DD7B-4C17-9A7B-1E80D6D88699}"/>
          </ac:cxnSpMkLst>
        </pc:cxnChg>
        <pc:cxnChg chg="mod">
          <ac:chgData name="mohammad Hosseinabady" userId="6cd969f51f917c9e" providerId="LiveId" clId="{E8EA12F8-E03D-4039-B33D-704E81B75366}" dt="2022-01-16T21:04:08.557" v="1511"/>
          <ac:cxnSpMkLst>
            <pc:docMk/>
            <pc:sldMk cId="2607194819" sldId="277"/>
            <ac:cxnSpMk id="84" creationId="{B8599C57-C3F0-422B-A8CC-F515BD52772E}"/>
          </ac:cxnSpMkLst>
        </pc:cxnChg>
        <pc:cxnChg chg="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86" creationId="{469B603E-B764-464B-BB22-0340DBA6607A}"/>
          </ac:cxnSpMkLst>
        </pc:cxnChg>
        <pc:cxnChg chg="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87" creationId="{6B009A7C-4238-43B8-9DCB-02ACC5FA5FDA}"/>
          </ac:cxnSpMkLst>
        </pc:cxnChg>
        <pc:cxnChg chg="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88" creationId="{A385D952-BE0F-4290-967E-A63C0F279D96}"/>
          </ac:cxnSpMkLst>
        </pc:cxnChg>
        <pc:cxnChg chg="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89" creationId="{76A556F0-1064-4EEC-A82E-D4CBCFF2C0FD}"/>
          </ac:cxnSpMkLst>
        </pc:cxnChg>
        <pc:cxnChg chg="add 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93" creationId="{451E6A07-9D6F-4ADB-9271-E16A189F040A}"/>
          </ac:cxnSpMkLst>
        </pc:cxnChg>
        <pc:cxnChg chg="add mod">
          <ac:chgData name="mohammad Hosseinabady" userId="6cd969f51f917c9e" providerId="LiveId" clId="{E8EA12F8-E03D-4039-B33D-704E81B75366}" dt="2022-01-16T21:05:53.389" v="1544" actId="208"/>
          <ac:cxnSpMkLst>
            <pc:docMk/>
            <pc:sldMk cId="2607194819" sldId="277"/>
            <ac:cxnSpMk id="94" creationId="{BE93FDE4-DAD8-4ACB-849D-43E9940B841F}"/>
          </ac:cxnSpMkLst>
        </pc:cxnChg>
        <pc:cxnChg chg="add mod">
          <ac:chgData name="mohammad Hosseinabady" userId="6cd969f51f917c9e" providerId="LiveId" clId="{E8EA12F8-E03D-4039-B33D-704E81B75366}" dt="2022-01-16T21:11:50.367" v="1614" actId="164"/>
          <ac:cxnSpMkLst>
            <pc:docMk/>
            <pc:sldMk cId="2607194819" sldId="277"/>
            <ac:cxnSpMk id="102" creationId="{960933FB-8BC2-417A-BBDE-0949DF302A8C}"/>
          </ac:cxnSpMkLst>
        </pc:cxnChg>
        <pc:cxnChg chg="add mod">
          <ac:chgData name="mohammad Hosseinabady" userId="6cd969f51f917c9e" providerId="LiveId" clId="{E8EA12F8-E03D-4039-B33D-704E81B75366}" dt="2022-01-16T21:11:50.367" v="1614" actId="164"/>
          <ac:cxnSpMkLst>
            <pc:docMk/>
            <pc:sldMk cId="2607194819" sldId="277"/>
            <ac:cxnSpMk id="103" creationId="{A4754C68-FF67-49B5-A087-F53BE47AE5B7}"/>
          </ac:cxnSpMkLst>
        </pc:cxnChg>
        <pc:cxnChg chg="add mod">
          <ac:chgData name="mohammad Hosseinabady" userId="6cd969f51f917c9e" providerId="LiveId" clId="{E8EA12F8-E03D-4039-B33D-704E81B75366}" dt="2022-01-16T21:11:11.067" v="1606" actId="164"/>
          <ac:cxnSpMkLst>
            <pc:docMk/>
            <pc:sldMk cId="2607194819" sldId="277"/>
            <ac:cxnSpMk id="105" creationId="{1F30BF67-FB58-45F5-BF7E-378751207CE1}"/>
          </ac:cxnSpMkLst>
        </pc:cxnChg>
        <pc:cxnChg chg="add mod">
          <ac:chgData name="mohammad Hosseinabady" userId="6cd969f51f917c9e" providerId="LiveId" clId="{E8EA12F8-E03D-4039-B33D-704E81B75366}" dt="2022-01-16T21:11:11.067" v="1606" actId="164"/>
          <ac:cxnSpMkLst>
            <pc:docMk/>
            <pc:sldMk cId="2607194819" sldId="277"/>
            <ac:cxnSpMk id="107" creationId="{6BC642A7-2336-406C-AD0B-EDA8A96D729D}"/>
          </ac:cxnSpMkLst>
        </pc:cxnChg>
      </pc:sldChg>
      <pc:sldChg chg="addSp delSp modSp new mod addAnim delAnim modAnim">
        <pc:chgData name="mohammad Hosseinabady" userId="6cd969f51f917c9e" providerId="LiveId" clId="{E8EA12F8-E03D-4039-B33D-704E81B75366}" dt="2022-01-16T21:23:04.012" v="1817" actId="20577"/>
        <pc:sldMkLst>
          <pc:docMk/>
          <pc:sldMk cId="2693077610" sldId="278"/>
        </pc:sldMkLst>
        <pc:spChg chg="mod">
          <ac:chgData name="mohammad Hosseinabady" userId="6cd969f51f917c9e" providerId="LiveId" clId="{E8EA12F8-E03D-4039-B33D-704E81B75366}" dt="2022-01-16T21:12:57.168" v="1628" actId="20577"/>
          <ac:spMkLst>
            <pc:docMk/>
            <pc:sldMk cId="2693077610" sldId="278"/>
            <ac:spMk id="2" creationId="{8D89F5D5-237D-42C6-8A74-06B51A492BB5}"/>
          </ac:spMkLst>
        </pc:spChg>
        <pc:spChg chg="del">
          <ac:chgData name="mohammad Hosseinabady" userId="6cd969f51f917c9e" providerId="LiveId" clId="{E8EA12F8-E03D-4039-B33D-704E81B75366}" dt="2022-01-16T21:12:52.765" v="1621" actId="478"/>
          <ac:spMkLst>
            <pc:docMk/>
            <pc:sldMk cId="2693077610" sldId="278"/>
            <ac:spMk id="3" creationId="{524C72F7-A6BA-4F19-AC00-B5B2668D8416}"/>
          </ac:spMkLst>
        </pc:spChg>
        <pc:spChg chg="mod">
          <ac:chgData name="mohammad Hosseinabady" userId="6cd969f51f917c9e" providerId="LiveId" clId="{E8EA12F8-E03D-4039-B33D-704E81B75366}" dt="2022-01-16T21:13:12.246" v="1629"/>
          <ac:spMkLst>
            <pc:docMk/>
            <pc:sldMk cId="2693077610" sldId="278"/>
            <ac:spMk id="20" creationId="{B6011C0C-9D87-4A0C-A4FD-45C977B22497}"/>
          </ac:spMkLst>
        </pc:spChg>
        <pc:spChg chg="mod">
          <ac:chgData name="mohammad Hosseinabady" userId="6cd969f51f917c9e" providerId="LiveId" clId="{E8EA12F8-E03D-4039-B33D-704E81B75366}" dt="2022-01-16T21:13:12.246" v="1629"/>
          <ac:spMkLst>
            <pc:docMk/>
            <pc:sldMk cId="2693077610" sldId="278"/>
            <ac:spMk id="21" creationId="{1BC21613-A732-4BE8-AB66-C5647E6C5AF1}"/>
          </ac:spMkLst>
        </pc:spChg>
        <pc:spChg chg="mod">
          <ac:chgData name="mohammad Hosseinabady" userId="6cd969f51f917c9e" providerId="LiveId" clId="{E8EA12F8-E03D-4039-B33D-704E81B75366}" dt="2022-01-16T21:22:59.118" v="1816" actId="20577"/>
          <ac:spMkLst>
            <pc:docMk/>
            <pc:sldMk cId="2693077610" sldId="278"/>
            <ac:spMk id="22" creationId="{869BEB4C-DF4E-4D36-97C1-DDABB8524FE4}"/>
          </ac:spMkLst>
        </pc:spChg>
        <pc:spChg chg="add mod">
          <ac:chgData name="mohammad Hosseinabady" userId="6cd969f51f917c9e" providerId="LiveId" clId="{E8EA12F8-E03D-4039-B33D-704E81B75366}" dt="2022-01-16T21:15:43.101" v="1681" actId="1076"/>
          <ac:spMkLst>
            <pc:docMk/>
            <pc:sldMk cId="2693077610" sldId="278"/>
            <ac:spMk id="53" creationId="{E751B83D-B67E-4F79-902B-F3ACAA806E48}"/>
          </ac:spMkLst>
        </pc:spChg>
        <pc:spChg chg="add mod">
          <ac:chgData name="mohammad Hosseinabady" userId="6cd969f51f917c9e" providerId="LiveId" clId="{E8EA12F8-E03D-4039-B33D-704E81B75366}" dt="2022-01-16T21:15:43.101" v="1681" actId="1076"/>
          <ac:spMkLst>
            <pc:docMk/>
            <pc:sldMk cId="2693077610" sldId="278"/>
            <ac:spMk id="54" creationId="{0D377FF2-A0EF-4036-9A0D-414A4B504415}"/>
          </ac:spMkLst>
        </pc:spChg>
        <pc:spChg chg="add mod">
          <ac:chgData name="mohammad Hosseinabady" userId="6cd969f51f917c9e" providerId="LiveId" clId="{E8EA12F8-E03D-4039-B33D-704E81B75366}" dt="2022-01-16T21:15:43.101" v="1681" actId="1076"/>
          <ac:spMkLst>
            <pc:docMk/>
            <pc:sldMk cId="2693077610" sldId="278"/>
            <ac:spMk id="55" creationId="{EB5C76F9-4851-480D-90B9-F1D7A032AEE6}"/>
          </ac:spMkLst>
        </pc:spChg>
        <pc:spChg chg="add del mod">
          <ac:chgData name="mohammad Hosseinabady" userId="6cd969f51f917c9e" providerId="LiveId" clId="{E8EA12F8-E03D-4039-B33D-704E81B75366}" dt="2022-01-16T21:15:25.058" v="1678" actId="478"/>
          <ac:spMkLst>
            <pc:docMk/>
            <pc:sldMk cId="2693077610" sldId="278"/>
            <ac:spMk id="56" creationId="{AAB7A2DF-C959-4E4A-B6E2-1360642946C4}"/>
          </ac:spMkLst>
        </pc:spChg>
        <pc:spChg chg="mod">
          <ac:chgData name="mohammad Hosseinabady" userId="6cd969f51f917c9e" providerId="LiveId" clId="{E8EA12F8-E03D-4039-B33D-704E81B75366}" dt="2022-01-16T21:15:15.254" v="1675"/>
          <ac:spMkLst>
            <pc:docMk/>
            <pc:sldMk cId="2693077610" sldId="278"/>
            <ac:spMk id="75" creationId="{55E05B12-9AA9-448F-A5E8-E916B13797ED}"/>
          </ac:spMkLst>
        </pc:spChg>
        <pc:spChg chg="mod">
          <ac:chgData name="mohammad Hosseinabady" userId="6cd969f51f917c9e" providerId="LiveId" clId="{E8EA12F8-E03D-4039-B33D-704E81B75366}" dt="2022-01-16T21:15:15.254" v="1675"/>
          <ac:spMkLst>
            <pc:docMk/>
            <pc:sldMk cId="2693077610" sldId="278"/>
            <ac:spMk id="76" creationId="{B451F2C3-670F-452E-BAA3-4783675580B4}"/>
          </ac:spMkLst>
        </pc:spChg>
        <pc:spChg chg="mod">
          <ac:chgData name="mohammad Hosseinabady" userId="6cd969f51f917c9e" providerId="LiveId" clId="{E8EA12F8-E03D-4039-B33D-704E81B75366}" dt="2022-01-16T21:15:34.993" v="1680" actId="1076"/>
          <ac:spMkLst>
            <pc:docMk/>
            <pc:sldMk cId="2693077610" sldId="278"/>
            <ac:spMk id="77" creationId="{6C1346B1-75CC-4277-B936-9785F1CDAA58}"/>
          </ac:spMkLst>
        </pc:spChg>
        <pc:spChg chg="add mod">
          <ac:chgData name="mohammad Hosseinabady" userId="6cd969f51f917c9e" providerId="LiveId" clId="{E8EA12F8-E03D-4039-B33D-704E81B75366}" dt="2022-01-16T21:15:18.342" v="1676" actId="1076"/>
          <ac:spMkLst>
            <pc:docMk/>
            <pc:sldMk cId="2693077610" sldId="278"/>
            <ac:spMk id="79" creationId="{65A7083E-CB27-4CA2-9A86-2706F4D708B2}"/>
          </ac:spMkLst>
        </pc:spChg>
        <pc:spChg chg="add mod">
          <ac:chgData name="mohammad Hosseinabady" userId="6cd969f51f917c9e" providerId="LiveId" clId="{E8EA12F8-E03D-4039-B33D-704E81B75366}" dt="2022-01-16T21:15:18.342" v="1676" actId="1076"/>
          <ac:spMkLst>
            <pc:docMk/>
            <pc:sldMk cId="2693077610" sldId="278"/>
            <ac:spMk id="81" creationId="{E6D28045-A148-4D23-B811-6A236D9FE8C6}"/>
          </ac:spMkLst>
        </pc:spChg>
        <pc:spChg chg="add mod">
          <ac:chgData name="mohammad Hosseinabady" userId="6cd969f51f917c9e" providerId="LiveId" clId="{E8EA12F8-E03D-4039-B33D-704E81B75366}" dt="2022-01-16T21:15:18.342" v="1676" actId="1076"/>
          <ac:spMkLst>
            <pc:docMk/>
            <pc:sldMk cId="2693077610" sldId="278"/>
            <ac:spMk id="82" creationId="{BF9FAE4F-44AC-4E53-A77E-5265B9C13B03}"/>
          </ac:spMkLst>
        </pc:spChg>
        <pc:spChg chg="add mod">
          <ac:chgData name="mohammad Hosseinabady" userId="6cd969f51f917c9e" providerId="LiveId" clId="{E8EA12F8-E03D-4039-B33D-704E81B75366}" dt="2022-01-16T21:15:18.342" v="1676" actId="1076"/>
          <ac:spMkLst>
            <pc:docMk/>
            <pc:sldMk cId="2693077610" sldId="278"/>
            <ac:spMk id="83" creationId="{A013DBDA-B2C4-4D31-9147-E7528F9825B1}"/>
          </ac:spMkLst>
        </pc:spChg>
        <pc:spChg chg="mod">
          <ac:chgData name="mohammad Hosseinabady" userId="6cd969f51f917c9e" providerId="LiveId" clId="{E8EA12F8-E03D-4039-B33D-704E81B75366}" dt="2022-01-16T21:15:44.621" v="1682"/>
          <ac:spMkLst>
            <pc:docMk/>
            <pc:sldMk cId="2693077610" sldId="278"/>
            <ac:spMk id="100" creationId="{0ED6ED2A-8EA6-46F0-894C-8C27F2E2E99B}"/>
          </ac:spMkLst>
        </pc:spChg>
        <pc:spChg chg="mod">
          <ac:chgData name="mohammad Hosseinabady" userId="6cd969f51f917c9e" providerId="LiveId" clId="{E8EA12F8-E03D-4039-B33D-704E81B75366}" dt="2022-01-16T21:15:44.621" v="1682"/>
          <ac:spMkLst>
            <pc:docMk/>
            <pc:sldMk cId="2693077610" sldId="278"/>
            <ac:spMk id="101" creationId="{46D984E4-DA2E-4AB8-A42E-1B2E09B2A925}"/>
          </ac:spMkLst>
        </pc:spChg>
        <pc:spChg chg="mod">
          <ac:chgData name="mohammad Hosseinabady" userId="6cd969f51f917c9e" providerId="LiveId" clId="{E8EA12F8-E03D-4039-B33D-704E81B75366}" dt="2022-01-16T21:15:44.621" v="1682"/>
          <ac:spMkLst>
            <pc:docMk/>
            <pc:sldMk cId="2693077610" sldId="278"/>
            <ac:spMk id="102" creationId="{9BF19203-46C7-4FEB-95E4-8448C209B99A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28" creationId="{4D33F76F-8407-4C31-9256-EFD5B34611D2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29" creationId="{CFCE8929-C2E7-47E8-B5EC-1C0A6B013265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30" creationId="{505F9DF2-B460-44BF-BD20-B44473774DCE}"/>
          </ac:spMkLst>
        </pc:spChg>
        <pc:spChg chg="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38" creationId="{48A6C786-2762-4B38-90EC-CF35E97AF96A}"/>
          </ac:spMkLst>
        </pc:spChg>
        <pc:spChg chg="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39" creationId="{BAEA4877-0981-45B7-9E53-CCC20DA20F80}"/>
          </ac:spMkLst>
        </pc:spChg>
        <pc:spChg chg="mod">
          <ac:chgData name="mohammad Hosseinabady" userId="6cd969f51f917c9e" providerId="LiveId" clId="{E8EA12F8-E03D-4039-B33D-704E81B75366}" dt="2022-01-16T21:23:04.012" v="1817" actId="20577"/>
          <ac:spMkLst>
            <pc:docMk/>
            <pc:sldMk cId="2693077610" sldId="278"/>
            <ac:spMk id="140" creationId="{419A5E3C-D74B-49D3-A93B-26D1BBDE433C}"/>
          </ac:spMkLst>
        </pc:spChg>
        <pc:spChg chg="add mod">
          <ac:chgData name="mohammad Hosseinabady" userId="6cd969f51f917c9e" providerId="LiveId" clId="{E8EA12F8-E03D-4039-B33D-704E81B75366}" dt="2022-01-16T21:19:00.562" v="1767" actId="1076"/>
          <ac:spMkLst>
            <pc:docMk/>
            <pc:sldMk cId="2693077610" sldId="278"/>
            <ac:spMk id="141" creationId="{64D0D737-0D96-4B0D-8584-0C97F7CAA07D}"/>
          </ac:spMkLst>
        </pc:spChg>
        <pc:spChg chg="add mod">
          <ac:chgData name="mohammad Hosseinabady" userId="6cd969f51f917c9e" providerId="LiveId" clId="{E8EA12F8-E03D-4039-B33D-704E81B75366}" dt="2022-01-16T21:18:09.183" v="1752" actId="1076"/>
          <ac:spMkLst>
            <pc:docMk/>
            <pc:sldMk cId="2693077610" sldId="278"/>
            <ac:spMk id="142" creationId="{60568E24-46F5-4A4F-A139-C6C50F9C7730}"/>
          </ac:spMkLst>
        </pc:spChg>
        <pc:spChg chg="add mod">
          <ac:chgData name="mohammad Hosseinabady" userId="6cd969f51f917c9e" providerId="LiveId" clId="{E8EA12F8-E03D-4039-B33D-704E81B75366}" dt="2022-01-16T21:18:51.929" v="1764" actId="1076"/>
          <ac:spMkLst>
            <pc:docMk/>
            <pc:sldMk cId="2693077610" sldId="278"/>
            <ac:spMk id="148" creationId="{1BFBE85A-FE54-4C86-80DE-76104DFDAFD7}"/>
          </ac:spMkLst>
        </pc:spChg>
        <pc:spChg chg="add mod">
          <ac:chgData name="mohammad Hosseinabady" userId="6cd969f51f917c9e" providerId="LiveId" clId="{E8EA12F8-E03D-4039-B33D-704E81B75366}" dt="2022-01-16T21:18:51.929" v="1764" actId="1076"/>
          <ac:spMkLst>
            <pc:docMk/>
            <pc:sldMk cId="2693077610" sldId="278"/>
            <ac:spMk id="149" creationId="{C5195D63-122C-48D7-AD52-C53F50DD1453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50" creationId="{647E1C6E-162D-4D30-A750-FCD641F16F56}"/>
          </ac:spMkLst>
        </pc:spChg>
        <pc:spChg chg="add mod">
          <ac:chgData name="mohammad Hosseinabady" userId="6cd969f51f917c9e" providerId="LiveId" clId="{E8EA12F8-E03D-4039-B33D-704E81B75366}" dt="2022-01-16T21:19:52.161" v="1777" actId="164"/>
          <ac:spMkLst>
            <pc:docMk/>
            <pc:sldMk cId="2693077610" sldId="278"/>
            <ac:spMk id="151" creationId="{852BA352-8614-4391-8A49-A84B80092C67}"/>
          </ac:spMkLst>
        </pc:spChg>
        <pc:grpChg chg="add mod">
          <ac:chgData name="mohammad Hosseinabady" userId="6cd969f51f917c9e" providerId="LiveId" clId="{E8EA12F8-E03D-4039-B33D-704E81B75366}" dt="2022-01-16T21:15:43.101" v="1681" actId="1076"/>
          <ac:grpSpMkLst>
            <pc:docMk/>
            <pc:sldMk cId="2693077610" sldId="278"/>
            <ac:grpSpMk id="4" creationId="{9FA4BE9C-DB69-4837-BC35-79EF7288266A}"/>
          </ac:grpSpMkLst>
        </pc:grpChg>
        <pc:grpChg chg="add mod">
          <ac:chgData name="mohammad Hosseinabady" userId="6cd969f51f917c9e" providerId="LiveId" clId="{E8EA12F8-E03D-4039-B33D-704E81B75366}" dt="2022-01-16T21:15:43.101" v="1681" actId="1076"/>
          <ac:grpSpMkLst>
            <pc:docMk/>
            <pc:sldMk cId="2693077610" sldId="278"/>
            <ac:grpSpMk id="15" creationId="{8D8FCD90-56CB-438C-BC17-7C3483B064AE}"/>
          </ac:grpSpMkLst>
        </pc:grpChg>
        <pc:grpChg chg="add mod">
          <ac:chgData name="mohammad Hosseinabady" userId="6cd969f51f917c9e" providerId="LiveId" clId="{E8EA12F8-E03D-4039-B33D-704E81B75366}" dt="2022-01-16T21:15:43.101" v="1681" actId="1076"/>
          <ac:grpSpMkLst>
            <pc:docMk/>
            <pc:sldMk cId="2693077610" sldId="278"/>
            <ac:grpSpMk id="23" creationId="{83A1162F-B43B-48D8-A79A-A62E434573D1}"/>
          </ac:grpSpMkLst>
        </pc:grpChg>
        <pc:grpChg chg="add mod">
          <ac:chgData name="mohammad Hosseinabady" userId="6cd969f51f917c9e" providerId="LiveId" clId="{E8EA12F8-E03D-4039-B33D-704E81B75366}" dt="2022-01-16T21:15:43.101" v="1681" actId="1076"/>
          <ac:grpSpMkLst>
            <pc:docMk/>
            <pc:sldMk cId="2693077610" sldId="278"/>
            <ac:grpSpMk id="34" creationId="{1CADF109-6EA6-4CEE-89F9-759C58A41795}"/>
          </ac:grpSpMkLst>
        </pc:grpChg>
        <pc:grpChg chg="add mod">
          <ac:chgData name="mohammad Hosseinabady" userId="6cd969f51f917c9e" providerId="LiveId" clId="{E8EA12F8-E03D-4039-B33D-704E81B75366}" dt="2022-01-16T21:15:18.342" v="1676" actId="1076"/>
          <ac:grpSpMkLst>
            <pc:docMk/>
            <pc:sldMk cId="2693077610" sldId="278"/>
            <ac:grpSpMk id="57" creationId="{FE7DD22A-3768-49FC-8B5F-CE40B3D84794}"/>
          </ac:grpSpMkLst>
        </pc:grpChg>
        <pc:grpChg chg="add mod">
          <ac:chgData name="mohammad Hosseinabady" userId="6cd969f51f917c9e" providerId="LiveId" clId="{E8EA12F8-E03D-4039-B33D-704E81B75366}" dt="2022-01-16T21:15:18.342" v="1676" actId="1076"/>
          <ac:grpSpMkLst>
            <pc:docMk/>
            <pc:sldMk cId="2693077610" sldId="278"/>
            <ac:grpSpMk id="70" creationId="{30C4CCCA-8954-4BCA-B6B6-134822AD0573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84" creationId="{734B420E-A4D1-4BC7-A082-B76FBDEDBAE2}"/>
          </ac:grpSpMkLst>
        </pc:grpChg>
        <pc:grpChg chg="add del mod">
          <ac:chgData name="mohammad Hosseinabady" userId="6cd969f51f917c9e" providerId="LiveId" clId="{E8EA12F8-E03D-4039-B33D-704E81B75366}" dt="2022-01-16T21:15:49.092" v="1684" actId="478"/>
          <ac:grpSpMkLst>
            <pc:docMk/>
            <pc:sldMk cId="2693077610" sldId="278"/>
            <ac:grpSpMk id="95" creationId="{C1FA3D26-C0D4-4D2E-A94A-6D5F4AD595DE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103" creationId="{4F4C59CF-1100-4D8F-BADD-80E7373D91FD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114" creationId="{CD329C27-E030-4777-8E92-A3B1DB4BE7FD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133" creationId="{CEA69B32-E4AB-4697-8207-B354F54251F5}"/>
          </ac:grpSpMkLst>
        </pc:grpChg>
        <pc:grpChg chg="add mod">
          <ac:chgData name="mohammad Hosseinabady" userId="6cd969f51f917c9e" providerId="LiveId" clId="{E8EA12F8-E03D-4039-B33D-704E81B75366}" dt="2022-01-16T21:19:52.161" v="1777" actId="164"/>
          <ac:grpSpMkLst>
            <pc:docMk/>
            <pc:sldMk cId="2693077610" sldId="278"/>
            <ac:grpSpMk id="152" creationId="{7584A667-6B8D-4BA5-B938-0275D5A22527}"/>
          </ac:grpSpMkLst>
        </pc:grp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5" creationId="{3838C1C7-F577-4C2B-86C4-5A5119C3A595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6" creationId="{8837E1A0-4CA4-4ACA-AD17-51A5AA8DAF7D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7" creationId="{EEC2C446-F129-4C8C-8C8C-2AFEEA81CCCF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8" creationId="{DD8072B2-BDA2-4193-ABE7-18FE6F0799F6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9" creationId="{164791A6-30C8-4CC1-8E1B-729C2460F612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0" creationId="{32DEF507-43E8-4540-8565-4D1CCB467E84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1" creationId="{0DC5A18A-67C8-4278-A008-AD2B1C5BBD8E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2" creationId="{99874BE8-1D13-49AB-AE67-D3F663610A41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3" creationId="{3925CD0A-C8F4-48E3-92D2-B6D76FAFD1B2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4" creationId="{B4F40B6F-C9B4-4E99-9F5C-BFC5B0AF4155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6" creationId="{3DA54935-698E-4E31-A616-0B8068ABE6C3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7" creationId="{4A3AF44B-5FEA-4206-98E6-9741EB98B39F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8" creationId="{1D781162-170D-4D6E-B767-FA0B850347B7}"/>
          </ac:cxnSpMkLst>
        </pc:cxnChg>
        <pc:cxnChg chg="mod">
          <ac:chgData name="mohammad Hosseinabady" userId="6cd969f51f917c9e" providerId="LiveId" clId="{E8EA12F8-E03D-4039-B33D-704E81B75366}" dt="2022-01-16T21:13:12.246" v="1629"/>
          <ac:cxnSpMkLst>
            <pc:docMk/>
            <pc:sldMk cId="2693077610" sldId="278"/>
            <ac:cxnSpMk id="19" creationId="{541DCE7D-98E7-404B-8885-0DE9C9470ABF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4" creationId="{5CE6B478-F06D-4A7F-8CE3-85884EDF20DB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5" creationId="{70114972-B79B-49CB-BC81-F9C78F92FC7A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6" creationId="{F6A7FD3E-23A1-4DB0-A02F-CA0BA1E3D89E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7" creationId="{C454C698-06C0-4956-9C59-81B3C7FC1EA6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8" creationId="{CD430DB1-40D2-46A7-9DDB-E57C0FB7B2CF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29" creationId="{F4BF5DBB-74B4-4155-B864-2752A3A7AA28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30" creationId="{E06536EF-F35C-447A-84BE-B44991A71705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31" creationId="{CE63AE43-F235-453E-97A2-66AA846C73EF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32" creationId="{CAEF0F4A-61D9-4569-8AA9-0EFA7733B67A}"/>
          </ac:cxnSpMkLst>
        </pc:cxnChg>
        <pc:cxnChg chg="mod">
          <ac:chgData name="mohammad Hosseinabady" userId="6cd969f51f917c9e" providerId="LiveId" clId="{E8EA12F8-E03D-4039-B33D-704E81B75366}" dt="2022-01-16T21:13:17.513" v="1632"/>
          <ac:cxnSpMkLst>
            <pc:docMk/>
            <pc:sldMk cId="2693077610" sldId="278"/>
            <ac:cxnSpMk id="33" creationId="{54FB3E81-1BE1-4E3D-8C40-920A6A2C491A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5" creationId="{10D97114-81B2-407B-87EB-0924A16942B4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6" creationId="{541CE195-3F62-4610-941F-34BFC9234E4B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7" creationId="{51C80176-2AE9-4CC0-8E62-053AD4EBB59A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8" creationId="{D50C8FD5-58A4-4FA0-9875-F6E514FC9615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39" creationId="{F2913E70-6F0D-4E2B-82B0-426D064C1715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0" creationId="{58B4C438-40E8-4A49-9C0C-5595FAD75801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1" creationId="{30BFA536-3FA5-406C-AE60-11C33491806D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2" creationId="{C7AA674D-678A-4BD7-9763-CF8A5CBCF914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3" creationId="{CE4B66E6-2C49-4732-9043-C64DC78B14F2}"/>
          </ac:cxnSpMkLst>
        </pc:cxnChg>
        <pc:cxnChg chg="mod">
          <ac:chgData name="mohammad Hosseinabady" userId="6cd969f51f917c9e" providerId="LiveId" clId="{E8EA12F8-E03D-4039-B33D-704E81B75366}" dt="2022-01-16T21:13:24.684" v="1634"/>
          <ac:cxnSpMkLst>
            <pc:docMk/>
            <pc:sldMk cId="2693077610" sldId="278"/>
            <ac:cxnSpMk id="44" creationId="{48731BBB-A798-4979-BACE-FA682727602E}"/>
          </ac:cxnSpMkLst>
        </pc:cxnChg>
        <pc:cxnChg chg="add mod">
          <ac:chgData name="mohammad Hosseinabady" userId="6cd969f51f917c9e" providerId="LiveId" clId="{E8EA12F8-E03D-4039-B33D-704E81B75366}" dt="2022-01-16T21:15:43.101" v="1681" actId="1076"/>
          <ac:cxnSpMkLst>
            <pc:docMk/>
            <pc:sldMk cId="2693077610" sldId="278"/>
            <ac:cxnSpMk id="46" creationId="{71C52494-C23A-496B-893E-B699F56034CD}"/>
          </ac:cxnSpMkLst>
        </pc:cxnChg>
        <pc:cxnChg chg="add mod">
          <ac:chgData name="mohammad Hosseinabady" userId="6cd969f51f917c9e" providerId="LiveId" clId="{E8EA12F8-E03D-4039-B33D-704E81B75366}" dt="2022-01-16T21:15:43.101" v="1681" actId="1076"/>
          <ac:cxnSpMkLst>
            <pc:docMk/>
            <pc:sldMk cId="2693077610" sldId="278"/>
            <ac:cxnSpMk id="47" creationId="{A9FC9F20-AAB5-44DE-9361-DDA7E5AF811B}"/>
          </ac:cxnSpMkLst>
        </pc:cxnChg>
        <pc:cxnChg chg="add mod">
          <ac:chgData name="mohammad Hosseinabady" userId="6cd969f51f917c9e" providerId="LiveId" clId="{E8EA12F8-E03D-4039-B33D-704E81B75366}" dt="2022-01-16T21:18:37.516" v="1759" actId="14100"/>
          <ac:cxnSpMkLst>
            <pc:docMk/>
            <pc:sldMk cId="2693077610" sldId="278"/>
            <ac:cxnSpMk id="49" creationId="{3A5DD398-F79D-4C98-B04C-71E0246DA1E8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58" creationId="{E929FCF7-DD10-48A9-B032-5AABE97AF51F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59" creationId="{DCBFF802-13E4-48A6-8F5C-4488CA83859D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0" creationId="{CC205281-E670-4C9C-A115-C1ABB7CCC12D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1" creationId="{59DE86D3-41D7-41FB-A0D0-CBC11EF6CF36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2" creationId="{1E90CACE-D68A-4B36-9361-CCCDCBC07527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3" creationId="{238DE9E5-7065-4EF2-840B-8346F018D335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4" creationId="{8F1692D6-F5D6-4319-9A53-27955A27F540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5" creationId="{B68ECA24-0027-4CDB-91F2-AF195D6458E9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6" creationId="{79F20B6E-00D6-4E48-BDF2-7B85697ACAA4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67" creationId="{0BAEE570-06CE-493B-9B40-BB298F109816}"/>
          </ac:cxnSpMkLst>
        </pc:cxnChg>
        <pc:cxnChg chg="add mod">
          <ac:chgData name="mohammad Hosseinabady" userId="6cd969f51f917c9e" providerId="LiveId" clId="{E8EA12F8-E03D-4039-B33D-704E81B75366}" dt="2022-01-16T21:15:18.342" v="1676" actId="1076"/>
          <ac:cxnSpMkLst>
            <pc:docMk/>
            <pc:sldMk cId="2693077610" sldId="278"/>
            <ac:cxnSpMk id="68" creationId="{973F8B9D-5A1E-42AA-AE3D-9C8BFF93CB66}"/>
          </ac:cxnSpMkLst>
        </pc:cxnChg>
        <pc:cxnChg chg="add mod">
          <ac:chgData name="mohammad Hosseinabady" userId="6cd969f51f917c9e" providerId="LiveId" clId="{E8EA12F8-E03D-4039-B33D-704E81B75366}" dt="2022-01-16T21:15:18.342" v="1676" actId="1076"/>
          <ac:cxnSpMkLst>
            <pc:docMk/>
            <pc:sldMk cId="2693077610" sldId="278"/>
            <ac:cxnSpMk id="69" creationId="{AB7A6948-CCB6-47E2-B8E2-3D037FC007C8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71" creationId="{0C19EF27-A176-4EA5-8ADE-0115895CE8B0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72" creationId="{2DA63161-9DFC-4FC4-95EB-2DBC1278A3FA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73" creationId="{56E9A53D-4CA2-41CA-B0E8-9DDAD86C855B}"/>
          </ac:cxnSpMkLst>
        </pc:cxnChg>
        <pc:cxnChg chg="mod">
          <ac:chgData name="mohammad Hosseinabady" userId="6cd969f51f917c9e" providerId="LiveId" clId="{E8EA12F8-E03D-4039-B33D-704E81B75366}" dt="2022-01-16T21:15:15.254" v="1675"/>
          <ac:cxnSpMkLst>
            <pc:docMk/>
            <pc:sldMk cId="2693077610" sldId="278"/>
            <ac:cxnSpMk id="74" creationId="{C3B72BB7-AC8E-4038-B61F-3D2D34C1CA22}"/>
          </ac:cxnSpMkLst>
        </pc:cxnChg>
        <pc:cxnChg chg="add mod">
          <ac:chgData name="mohammad Hosseinabady" userId="6cd969f51f917c9e" providerId="LiveId" clId="{E8EA12F8-E03D-4039-B33D-704E81B75366}" dt="2022-01-16T21:15:18.342" v="1676" actId="1076"/>
          <ac:cxnSpMkLst>
            <pc:docMk/>
            <pc:sldMk cId="2693077610" sldId="278"/>
            <ac:cxnSpMk id="78" creationId="{8CB09504-A24A-42B5-AAD2-90EFF7A9735A}"/>
          </ac:cxnSpMkLst>
        </pc:cxnChg>
        <pc:cxnChg chg="add mod">
          <ac:chgData name="mohammad Hosseinabady" userId="6cd969f51f917c9e" providerId="LiveId" clId="{E8EA12F8-E03D-4039-B33D-704E81B75366}" dt="2022-01-16T21:15:18.342" v="1676" actId="1076"/>
          <ac:cxnSpMkLst>
            <pc:docMk/>
            <pc:sldMk cId="2693077610" sldId="278"/>
            <ac:cxnSpMk id="80" creationId="{8EFCD767-9F8D-4E0B-846E-E14CA283B585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5" creationId="{373B448E-5743-4052-8BFE-3F0EE892F285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6" creationId="{86F2092B-81E6-4ABA-9102-B0FBA36C1579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7" creationId="{2372894C-26A2-493A-9D42-5FADDF35B468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8" creationId="{E7341C21-49E5-4E84-B307-DEF2302D124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89" creationId="{0D54359B-1AE2-48EB-832F-29B2D61ED6B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0" creationId="{7D16E85E-B141-4FE3-A72D-F39217A3D116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1" creationId="{C592770F-9204-4284-9616-722F9649D8AA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2" creationId="{169E91F2-54F7-4B15-A897-D288F0A14DF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3" creationId="{0AF71603-2832-4C25-ACF4-B07CCBF50D87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94" creationId="{EF5E00DA-8CA2-4B31-A758-EA61EFF90736}"/>
          </ac:cxnSpMkLst>
        </pc:cxnChg>
        <pc:cxnChg chg="mod">
          <ac:chgData name="mohammad Hosseinabady" userId="6cd969f51f917c9e" providerId="LiveId" clId="{E8EA12F8-E03D-4039-B33D-704E81B75366}" dt="2022-01-16T21:15:44.621" v="1682"/>
          <ac:cxnSpMkLst>
            <pc:docMk/>
            <pc:sldMk cId="2693077610" sldId="278"/>
            <ac:cxnSpMk id="96" creationId="{9B287FA0-490B-47D1-A621-E691B8D98ACB}"/>
          </ac:cxnSpMkLst>
        </pc:cxnChg>
        <pc:cxnChg chg="mod">
          <ac:chgData name="mohammad Hosseinabady" userId="6cd969f51f917c9e" providerId="LiveId" clId="{E8EA12F8-E03D-4039-B33D-704E81B75366}" dt="2022-01-16T21:15:44.621" v="1682"/>
          <ac:cxnSpMkLst>
            <pc:docMk/>
            <pc:sldMk cId="2693077610" sldId="278"/>
            <ac:cxnSpMk id="97" creationId="{3B79168F-8362-4B34-ADDF-4550870FE851}"/>
          </ac:cxnSpMkLst>
        </pc:cxnChg>
        <pc:cxnChg chg="mod">
          <ac:chgData name="mohammad Hosseinabady" userId="6cd969f51f917c9e" providerId="LiveId" clId="{E8EA12F8-E03D-4039-B33D-704E81B75366}" dt="2022-01-16T21:15:44.621" v="1682"/>
          <ac:cxnSpMkLst>
            <pc:docMk/>
            <pc:sldMk cId="2693077610" sldId="278"/>
            <ac:cxnSpMk id="98" creationId="{8A5C1890-17DB-4C13-82D2-45D0916A2936}"/>
          </ac:cxnSpMkLst>
        </pc:cxnChg>
        <pc:cxnChg chg="mod">
          <ac:chgData name="mohammad Hosseinabady" userId="6cd969f51f917c9e" providerId="LiveId" clId="{E8EA12F8-E03D-4039-B33D-704E81B75366}" dt="2022-01-16T21:15:44.621" v="1682"/>
          <ac:cxnSpMkLst>
            <pc:docMk/>
            <pc:sldMk cId="2693077610" sldId="278"/>
            <ac:cxnSpMk id="99" creationId="{7A31E39C-A2DE-4B22-8155-DAED6AC59658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4" creationId="{2032C2B9-CFED-4E6D-9752-6FBE78D5B397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5" creationId="{7C08874E-4214-4176-B9C2-880B765755E4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6" creationId="{07934A85-E628-4B74-9858-1E3C6D501979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7" creationId="{43F4001F-5075-4146-9368-591BA31083E1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8" creationId="{104A7A9E-D70E-4709-A012-767C17F82F68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09" creationId="{8E6D1C37-05E3-4FEF-8EA5-F898943F688F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0" creationId="{805452AA-CAB1-4ED9-B9AA-92C189CD925D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1" creationId="{8D8B98D7-EA5C-4960-8B1A-8B0EDF11FE41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2" creationId="{F4EBC72E-5386-46D8-9097-9FAC149756DD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3" creationId="{9045F81E-0C04-4DCF-B74C-1337799F00D1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5" creationId="{E6A2582A-724F-4708-A42F-CDA4B6277482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6" creationId="{6CCB9EC1-6AD1-4E52-ABBB-9E369640DC8C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7" creationId="{733FF3CA-6E87-4F54-BE6A-ED50C5269D8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8" creationId="{51B3C0C9-4D2E-4E37-987D-E3090B83F0FB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19" creationId="{6F926725-E5B9-4C2A-93E5-AA2972DD4F7E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0" creationId="{74D077F5-78E3-47C0-9677-04A0705806BD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1" creationId="{CD3A8B68-B781-464E-9BA5-E69E03B93812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2" creationId="{FE744079-90F1-4C3A-86CB-A026C0A2D117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3" creationId="{A37476EA-45CC-4AD0-B70D-57E2007DADFA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4" creationId="{F6BF6525-9FE9-4614-8C13-CD073A82FB13}"/>
          </ac:cxnSpMkLst>
        </pc:cxnChg>
        <pc:cxnChg chg="add 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5" creationId="{B673FF9D-8DAA-4AA2-BF37-33C245E9F30D}"/>
          </ac:cxnSpMkLst>
        </pc:cxnChg>
        <pc:cxnChg chg="add 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6" creationId="{AECB4A12-A73F-4744-9ECB-ECBF55613F61}"/>
          </ac:cxnSpMkLst>
        </pc:cxnChg>
        <pc:cxnChg chg="add 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27" creationId="{5055FDFB-7C41-4D7B-9E81-48CCA1A6F81E}"/>
          </ac:cxnSpMkLst>
        </pc:cxnChg>
        <pc:cxnChg chg="add mod">
          <ac:chgData name="mohammad Hosseinabady" userId="6cd969f51f917c9e" providerId="LiveId" clId="{E8EA12F8-E03D-4039-B33D-704E81B75366}" dt="2022-01-16T21:20:07.737" v="1780" actId="1076"/>
          <ac:cxnSpMkLst>
            <pc:docMk/>
            <pc:sldMk cId="2693077610" sldId="278"/>
            <ac:cxnSpMk id="132" creationId="{EAA90DB0-486A-43F7-A214-FBA591DBB8B4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34" creationId="{BAD02DB4-1054-44E0-BAC5-5B8045614E21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35" creationId="{694EB29E-E2CE-44D4-B806-8FA2A50F99BF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36" creationId="{6CA99273-30FE-4C6A-9B78-1DC0E5246E63}"/>
          </ac:cxnSpMkLst>
        </pc:cxnChg>
        <pc:cxnChg chg="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37" creationId="{1BE53933-876F-458F-9969-0E1F5DF36919}"/>
          </ac:cxnSpMkLst>
        </pc:cxnChg>
        <pc:cxnChg chg="add mod">
          <ac:chgData name="mohammad Hosseinabady" userId="6cd969f51f917c9e" providerId="LiveId" clId="{E8EA12F8-E03D-4039-B33D-704E81B75366}" dt="2022-01-16T21:18:30.175" v="1758" actId="14100"/>
          <ac:cxnSpMkLst>
            <pc:docMk/>
            <pc:sldMk cId="2693077610" sldId="278"/>
            <ac:cxnSpMk id="143" creationId="{4DBA73D8-8544-4411-8542-48F50F3EB446}"/>
          </ac:cxnSpMkLst>
        </pc:cxnChg>
        <pc:cxnChg chg="add mod">
          <ac:chgData name="mohammad Hosseinabady" userId="6cd969f51f917c9e" providerId="LiveId" clId="{E8EA12F8-E03D-4039-B33D-704E81B75366}" dt="2022-01-16T21:19:52.161" v="1777" actId="164"/>
          <ac:cxnSpMkLst>
            <pc:docMk/>
            <pc:sldMk cId="2693077610" sldId="278"/>
            <ac:cxnSpMk id="146" creationId="{42373D11-40F6-4B72-9C4F-C6E416CE301F}"/>
          </ac:cxnSpMkLst>
        </pc:cxnChg>
      </pc:sldChg>
      <pc:sldChg chg="addSp delSp modSp add mod modAnim">
        <pc:chgData name="mohammad Hosseinabady" userId="6cd969f51f917c9e" providerId="LiveId" clId="{E8EA12F8-E03D-4039-B33D-704E81B75366}" dt="2022-01-16T21:50:14.153" v="2257" actId="20577"/>
        <pc:sldMkLst>
          <pc:docMk/>
          <pc:sldMk cId="2785918737" sldId="279"/>
        </pc:sldMkLst>
        <pc:spChg chg="mod">
          <ac:chgData name="mohammad Hosseinabady" userId="6cd969f51f917c9e" providerId="LiveId" clId="{E8EA12F8-E03D-4039-B33D-704E81B75366}" dt="2022-01-16T21:21:21.675" v="1790" actId="20577"/>
          <ac:spMkLst>
            <pc:docMk/>
            <pc:sldMk cId="2785918737" sldId="279"/>
            <ac:spMk id="2" creationId="{8D89F5D5-237D-42C6-8A74-06B51A492BB5}"/>
          </ac:spMkLst>
        </pc:spChg>
        <pc:spChg chg="mod">
          <ac:chgData name="mohammad Hosseinabady" userId="6cd969f51f917c9e" providerId="LiveId" clId="{E8EA12F8-E03D-4039-B33D-704E81B75366}" dt="2022-01-16T21:23:17.283" v="1819" actId="20577"/>
          <ac:spMkLst>
            <pc:docMk/>
            <pc:sldMk cId="2785918737" sldId="279"/>
            <ac:spMk id="22" creationId="{869BEB4C-DF4E-4D36-97C1-DDABB8524FE4}"/>
          </ac:spMkLst>
        </pc:spChg>
        <pc:spChg chg="mod">
          <ac:chgData name="mohammad Hosseinabady" userId="6cd969f51f917c9e" providerId="LiveId" clId="{E8EA12F8-E03D-4039-B33D-704E81B75366}" dt="2022-01-16T21:23:57.664" v="1832" actId="1076"/>
          <ac:spMkLst>
            <pc:docMk/>
            <pc:sldMk cId="2785918737" sldId="279"/>
            <ac:spMk id="55" creationId="{EB5C76F9-4851-480D-90B9-F1D7A032AEE6}"/>
          </ac:spMkLst>
        </pc:spChg>
        <pc:spChg chg="mod">
          <ac:chgData name="mohammad Hosseinabady" userId="6cd969f51f917c9e" providerId="LiveId" clId="{E8EA12F8-E03D-4039-B33D-704E81B75366}" dt="2022-01-16T21:24:09.363" v="1839" actId="1076"/>
          <ac:spMkLst>
            <pc:docMk/>
            <pc:sldMk cId="2785918737" sldId="279"/>
            <ac:spMk id="56" creationId="{AAB7A2DF-C959-4E4A-B6E2-1360642946C4}"/>
          </ac:spMkLst>
        </pc:spChg>
        <pc:spChg chg="mod">
          <ac:chgData name="mohammad Hosseinabady" userId="6cd969f51f917c9e" providerId="LiveId" clId="{E8EA12F8-E03D-4039-B33D-704E81B75366}" dt="2022-01-16T21:24:09.363" v="1839" actId="1076"/>
          <ac:spMkLst>
            <pc:docMk/>
            <pc:sldMk cId="2785918737" sldId="279"/>
            <ac:spMk id="79" creationId="{65A7083E-CB27-4CA2-9A86-2706F4D708B2}"/>
          </ac:spMkLst>
        </pc:spChg>
        <pc:spChg chg="mod">
          <ac:chgData name="mohammad Hosseinabady" userId="6cd969f51f917c9e" providerId="LiveId" clId="{E8EA12F8-E03D-4039-B33D-704E81B75366}" dt="2022-01-16T21:24:09.363" v="1839" actId="1076"/>
          <ac:spMkLst>
            <pc:docMk/>
            <pc:sldMk cId="2785918737" sldId="279"/>
            <ac:spMk id="81" creationId="{E6D28045-A148-4D23-B811-6A236D9FE8C6}"/>
          </ac:spMkLst>
        </pc:spChg>
        <pc:spChg chg="mod">
          <ac:chgData name="mohammad Hosseinabady" userId="6cd969f51f917c9e" providerId="LiveId" clId="{E8EA12F8-E03D-4039-B33D-704E81B75366}" dt="2022-01-16T21:25:30.890" v="1853" actId="20577"/>
          <ac:spMkLst>
            <pc:docMk/>
            <pc:sldMk cId="2785918737" sldId="279"/>
            <ac:spMk id="82" creationId="{BF9FAE4F-44AC-4E53-A77E-5265B9C13B03}"/>
          </ac:spMkLst>
        </pc:spChg>
        <pc:spChg chg="mod">
          <ac:chgData name="mohammad Hosseinabady" userId="6cd969f51f917c9e" providerId="LiveId" clId="{E8EA12F8-E03D-4039-B33D-704E81B75366}" dt="2022-01-16T21:24:09.363" v="1839" actId="1076"/>
          <ac:spMkLst>
            <pc:docMk/>
            <pc:sldMk cId="2785918737" sldId="279"/>
            <ac:spMk id="83" creationId="{A013DBDA-B2C4-4D31-9147-E7528F9825B1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28" creationId="{4D33F76F-8407-4C31-9256-EFD5B34611D2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29" creationId="{CFCE8929-C2E7-47E8-B5EC-1C0A6B013265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30" creationId="{505F9DF2-B460-44BF-BD20-B44473774DCE}"/>
          </ac:spMkLst>
        </pc:spChg>
        <pc:spChg chg="del">
          <ac:chgData name="mohammad Hosseinabady" userId="6cd969f51f917c9e" providerId="LiveId" clId="{E8EA12F8-E03D-4039-B33D-704E81B75366}" dt="2022-01-16T21:23:25.330" v="1820" actId="478"/>
          <ac:spMkLst>
            <pc:docMk/>
            <pc:sldMk cId="2785918737" sldId="279"/>
            <ac:spMk id="141" creationId="{64D0D737-0D96-4B0D-8584-0C97F7CAA07D}"/>
          </ac:spMkLst>
        </pc:spChg>
        <pc:spChg chg="del mod">
          <ac:chgData name="mohammad Hosseinabady" userId="6cd969f51f917c9e" providerId="LiveId" clId="{E8EA12F8-E03D-4039-B33D-704E81B75366}" dt="2022-01-16T21:23:26.770" v="1821" actId="478"/>
          <ac:spMkLst>
            <pc:docMk/>
            <pc:sldMk cId="2785918737" sldId="279"/>
            <ac:spMk id="142" creationId="{60568E24-46F5-4A4F-A139-C6C50F9C7730}"/>
          </ac:spMkLst>
        </pc:spChg>
        <pc:spChg chg="add mod">
          <ac:chgData name="mohammad Hosseinabady" userId="6cd969f51f917c9e" providerId="LiveId" clId="{E8EA12F8-E03D-4039-B33D-704E81B75366}" dt="2022-01-16T21:23:41.072" v="1826" actId="20577"/>
          <ac:spMkLst>
            <pc:docMk/>
            <pc:sldMk cId="2785918737" sldId="279"/>
            <ac:spMk id="145" creationId="{7BE3B002-5E7C-42AF-91B1-7D82577D7F00}"/>
          </ac:spMkLst>
        </pc:spChg>
        <pc:spChg chg="add mod">
          <ac:chgData name="mohammad Hosseinabady" userId="6cd969f51f917c9e" providerId="LiveId" clId="{E8EA12F8-E03D-4039-B33D-704E81B75366}" dt="2022-01-16T21:23:51.604" v="1831" actId="20577"/>
          <ac:spMkLst>
            <pc:docMk/>
            <pc:sldMk cId="2785918737" sldId="279"/>
            <ac:spMk id="147" creationId="{AAEFCEC5-E093-4284-94C1-6C3DDD8FCDF7}"/>
          </ac:spMkLst>
        </pc:spChg>
        <pc:spChg chg="mod">
          <ac:chgData name="mohammad Hosseinabady" userId="6cd969f51f917c9e" providerId="LiveId" clId="{E8EA12F8-E03D-4039-B33D-704E81B75366}" dt="2022-01-16T21:22:41.726" v="1813" actId="1076"/>
          <ac:spMkLst>
            <pc:docMk/>
            <pc:sldMk cId="2785918737" sldId="279"/>
            <ac:spMk id="148" creationId="{1BFBE85A-FE54-4C86-80DE-76104DFDAFD7}"/>
          </ac:spMkLst>
        </pc:spChg>
        <pc:spChg chg="mod">
          <ac:chgData name="mohammad Hosseinabady" userId="6cd969f51f917c9e" providerId="LiveId" clId="{E8EA12F8-E03D-4039-B33D-704E81B75366}" dt="2022-01-16T21:22:45.424" v="1814" actId="1076"/>
          <ac:spMkLst>
            <pc:docMk/>
            <pc:sldMk cId="2785918737" sldId="279"/>
            <ac:spMk id="149" creationId="{C5195D63-122C-48D7-AD52-C53F50DD1453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50" creationId="{647E1C6E-162D-4D30-A750-FCD641F16F56}"/>
          </ac:spMkLst>
        </pc:spChg>
        <pc:spChg chg="del">
          <ac:chgData name="mohammad Hosseinabady" userId="6cd969f51f917c9e" providerId="LiveId" clId="{E8EA12F8-E03D-4039-B33D-704E81B75366}" dt="2022-01-16T21:21:30.819" v="1792" actId="478"/>
          <ac:spMkLst>
            <pc:docMk/>
            <pc:sldMk cId="2785918737" sldId="279"/>
            <ac:spMk id="151" creationId="{852BA352-8614-4391-8A49-A84B80092C67}"/>
          </ac:spMkLst>
        </pc:spChg>
        <pc:spChg chg="add mod">
          <ac:chgData name="mohammad Hosseinabady" userId="6cd969f51f917c9e" providerId="LiveId" clId="{E8EA12F8-E03D-4039-B33D-704E81B75366}" dt="2022-01-16T21:24:05.596" v="1838" actId="20577"/>
          <ac:spMkLst>
            <pc:docMk/>
            <pc:sldMk cId="2785918737" sldId="279"/>
            <ac:spMk id="152" creationId="{AEF882FD-AF4E-42BE-8C88-BAAA87A5CBE6}"/>
          </ac:spMkLst>
        </pc:spChg>
        <pc:spChg chg="add mod">
          <ac:chgData name="mohammad Hosseinabady" userId="6cd969f51f917c9e" providerId="LiveId" clId="{E8EA12F8-E03D-4039-B33D-704E81B75366}" dt="2022-01-16T21:27:26.075" v="1922" actId="20577"/>
          <ac:spMkLst>
            <pc:docMk/>
            <pc:sldMk cId="2785918737" sldId="279"/>
            <ac:spMk id="153" creationId="{E913BE10-5F1C-4849-90E9-374D3C4C9F50}"/>
          </ac:spMkLst>
        </pc:spChg>
        <pc:spChg chg="add mod">
          <ac:chgData name="mohammad Hosseinabady" userId="6cd969f51f917c9e" providerId="LiveId" clId="{E8EA12F8-E03D-4039-B33D-704E81B75366}" dt="2022-01-16T21:25:21.226" v="1852" actId="20577"/>
          <ac:spMkLst>
            <pc:docMk/>
            <pc:sldMk cId="2785918737" sldId="279"/>
            <ac:spMk id="155" creationId="{7A36B637-6D80-470D-9ADD-7D75E252F9D4}"/>
          </ac:spMkLst>
        </pc:spChg>
        <pc:spChg chg="add mod">
          <ac:chgData name="mohammad Hosseinabady" userId="6cd969f51f917c9e" providerId="LiveId" clId="{E8EA12F8-E03D-4039-B33D-704E81B75366}" dt="2022-01-16T21:50:14.153" v="2257" actId="20577"/>
          <ac:spMkLst>
            <pc:docMk/>
            <pc:sldMk cId="2785918737" sldId="279"/>
            <ac:spMk id="156" creationId="{8D1A7F49-045B-4F5A-A974-D27A06E645EB}"/>
          </ac:spMkLst>
        </pc:spChg>
        <pc:grpChg chg="mod">
          <ac:chgData name="mohammad Hosseinabady" userId="6cd969f51f917c9e" providerId="LiveId" clId="{E8EA12F8-E03D-4039-B33D-704E81B75366}" dt="2022-01-16T21:22:11.114" v="1800" actId="1076"/>
          <ac:grpSpMkLst>
            <pc:docMk/>
            <pc:sldMk cId="2785918737" sldId="279"/>
            <ac:grpSpMk id="15" creationId="{8D8FCD90-56CB-438C-BC17-7C3483B064AE}"/>
          </ac:grpSpMkLst>
        </pc:grpChg>
        <pc:grpChg chg="mod">
          <ac:chgData name="mohammad Hosseinabady" userId="6cd969f51f917c9e" providerId="LiveId" clId="{E8EA12F8-E03D-4039-B33D-704E81B75366}" dt="2022-01-16T21:21:56.252" v="1796" actId="1076"/>
          <ac:grpSpMkLst>
            <pc:docMk/>
            <pc:sldMk cId="2785918737" sldId="279"/>
            <ac:grpSpMk id="23" creationId="{83A1162F-B43B-48D8-A79A-A62E434573D1}"/>
          </ac:grpSpMkLst>
        </pc:grpChg>
        <pc:grpChg chg="mod">
          <ac:chgData name="mohammad Hosseinabady" userId="6cd969f51f917c9e" providerId="LiveId" clId="{E8EA12F8-E03D-4039-B33D-704E81B75366}" dt="2022-01-16T21:24:09.363" v="1839" actId="1076"/>
          <ac:grpSpMkLst>
            <pc:docMk/>
            <pc:sldMk cId="2785918737" sldId="279"/>
            <ac:grpSpMk id="57" creationId="{FE7DD22A-3768-49FC-8B5F-CE40B3D84794}"/>
          </ac:grpSpMkLst>
        </pc:grpChg>
        <pc:grpChg chg="mod">
          <ac:chgData name="mohammad Hosseinabady" userId="6cd969f51f917c9e" providerId="LiveId" clId="{E8EA12F8-E03D-4039-B33D-704E81B75366}" dt="2022-01-16T21:24:09.363" v="1839" actId="1076"/>
          <ac:grpSpMkLst>
            <pc:docMk/>
            <pc:sldMk cId="2785918737" sldId="279"/>
            <ac:grpSpMk id="70" creationId="{30C4CCCA-8954-4BCA-B6B6-134822AD0573}"/>
          </ac:grpSpMkLst>
        </pc:grpChg>
        <pc:grpChg chg="del">
          <ac:chgData name="mohammad Hosseinabady" userId="6cd969f51f917c9e" providerId="LiveId" clId="{E8EA12F8-E03D-4039-B33D-704E81B75366}" dt="2022-01-16T21:21:30.819" v="1792" actId="478"/>
          <ac:grpSpMkLst>
            <pc:docMk/>
            <pc:sldMk cId="2785918737" sldId="279"/>
            <ac:grpSpMk id="84" creationId="{734B420E-A4D1-4BC7-A082-B76FBDEDBAE2}"/>
          </ac:grpSpMkLst>
        </pc:grpChg>
        <pc:grpChg chg="del">
          <ac:chgData name="mohammad Hosseinabady" userId="6cd969f51f917c9e" providerId="LiveId" clId="{E8EA12F8-E03D-4039-B33D-704E81B75366}" dt="2022-01-16T21:21:30.819" v="1792" actId="478"/>
          <ac:grpSpMkLst>
            <pc:docMk/>
            <pc:sldMk cId="2785918737" sldId="279"/>
            <ac:grpSpMk id="103" creationId="{4F4C59CF-1100-4D8F-BADD-80E7373D91FD}"/>
          </ac:grpSpMkLst>
        </pc:grpChg>
        <pc:grpChg chg="del">
          <ac:chgData name="mohammad Hosseinabady" userId="6cd969f51f917c9e" providerId="LiveId" clId="{E8EA12F8-E03D-4039-B33D-704E81B75366}" dt="2022-01-16T21:21:30.819" v="1792" actId="478"/>
          <ac:grpSpMkLst>
            <pc:docMk/>
            <pc:sldMk cId="2785918737" sldId="279"/>
            <ac:grpSpMk id="114" creationId="{CD329C27-E030-4777-8E92-A3B1DB4BE7FD}"/>
          </ac:grpSpMkLst>
        </pc:grpChg>
        <pc:grpChg chg="del">
          <ac:chgData name="mohammad Hosseinabady" userId="6cd969f51f917c9e" providerId="LiveId" clId="{E8EA12F8-E03D-4039-B33D-704E81B75366}" dt="2022-01-16T21:21:30.819" v="1792" actId="478"/>
          <ac:grpSpMkLst>
            <pc:docMk/>
            <pc:sldMk cId="2785918737" sldId="279"/>
            <ac:grpSpMk id="133" creationId="{CEA69B32-E4AB-4697-8207-B354F54251F5}"/>
          </ac:grpSpMkLst>
        </pc:grpChg>
        <pc:cxnChg chg="mod">
          <ac:chgData name="mohammad Hosseinabady" userId="6cd969f51f917c9e" providerId="LiveId" clId="{E8EA12F8-E03D-4039-B33D-704E81B75366}" dt="2022-01-16T21:22:13.813" v="1801" actId="14100"/>
          <ac:cxnSpMkLst>
            <pc:docMk/>
            <pc:sldMk cId="2785918737" sldId="279"/>
            <ac:cxnSpMk id="46" creationId="{71C52494-C23A-496B-893E-B699F56034CD}"/>
          </ac:cxnSpMkLst>
        </pc:cxnChg>
        <pc:cxnChg chg="mod">
          <ac:chgData name="mohammad Hosseinabady" userId="6cd969f51f917c9e" providerId="LiveId" clId="{E8EA12F8-E03D-4039-B33D-704E81B75366}" dt="2022-01-16T21:22:16.271" v="1802" actId="14100"/>
          <ac:cxnSpMkLst>
            <pc:docMk/>
            <pc:sldMk cId="2785918737" sldId="279"/>
            <ac:cxnSpMk id="47" creationId="{A9FC9F20-AAB5-44DE-9361-DDA7E5AF811B}"/>
          </ac:cxnSpMkLst>
        </pc:cxnChg>
        <pc:cxnChg chg="mod">
          <ac:chgData name="mohammad Hosseinabady" userId="6cd969f51f917c9e" providerId="LiveId" clId="{E8EA12F8-E03D-4039-B33D-704E81B75366}" dt="2022-01-16T21:22:48.672" v="1815" actId="14100"/>
          <ac:cxnSpMkLst>
            <pc:docMk/>
            <pc:sldMk cId="2785918737" sldId="279"/>
            <ac:cxnSpMk id="49" creationId="{3A5DD398-F79D-4C98-B04C-71E0246DA1E8}"/>
          </ac:cxnSpMkLst>
        </pc:cxnChg>
        <pc:cxnChg chg="mod">
          <ac:chgData name="mohammad Hosseinabady" userId="6cd969f51f917c9e" providerId="LiveId" clId="{E8EA12F8-E03D-4039-B33D-704E81B75366}" dt="2022-01-16T21:24:09.363" v="1839" actId="1076"/>
          <ac:cxnSpMkLst>
            <pc:docMk/>
            <pc:sldMk cId="2785918737" sldId="279"/>
            <ac:cxnSpMk id="68" creationId="{973F8B9D-5A1E-42AA-AE3D-9C8BFF93CB66}"/>
          </ac:cxnSpMkLst>
        </pc:cxnChg>
        <pc:cxnChg chg="mod">
          <ac:chgData name="mohammad Hosseinabady" userId="6cd969f51f917c9e" providerId="LiveId" clId="{E8EA12F8-E03D-4039-B33D-704E81B75366}" dt="2022-01-16T21:24:09.363" v="1839" actId="1076"/>
          <ac:cxnSpMkLst>
            <pc:docMk/>
            <pc:sldMk cId="2785918737" sldId="279"/>
            <ac:cxnSpMk id="69" creationId="{AB7A6948-CCB6-47E2-B8E2-3D037FC007C8}"/>
          </ac:cxnSpMkLst>
        </pc:cxnChg>
        <pc:cxnChg chg="mod">
          <ac:chgData name="mohammad Hosseinabady" userId="6cd969f51f917c9e" providerId="LiveId" clId="{E8EA12F8-E03D-4039-B33D-704E81B75366}" dt="2022-01-16T21:24:09.363" v="1839" actId="1076"/>
          <ac:cxnSpMkLst>
            <pc:docMk/>
            <pc:sldMk cId="2785918737" sldId="279"/>
            <ac:cxnSpMk id="78" creationId="{8CB09504-A24A-42B5-AAD2-90EFF7A9735A}"/>
          </ac:cxnSpMkLst>
        </pc:cxnChg>
        <pc:cxnChg chg="mod">
          <ac:chgData name="mohammad Hosseinabady" userId="6cd969f51f917c9e" providerId="LiveId" clId="{E8EA12F8-E03D-4039-B33D-704E81B75366}" dt="2022-01-16T21:24:09.363" v="1839" actId="1076"/>
          <ac:cxnSpMkLst>
            <pc:docMk/>
            <pc:sldMk cId="2785918737" sldId="279"/>
            <ac:cxnSpMk id="80" creationId="{8EFCD767-9F8D-4E0B-846E-E14CA283B585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25" creationId="{B673FF9D-8DAA-4AA2-BF37-33C245E9F30D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26" creationId="{AECB4A12-A73F-4744-9ECB-ECBF55613F61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27" creationId="{5055FDFB-7C41-4D7B-9E81-48CCA1A6F81E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32" creationId="{EAA90DB0-486A-43F7-A214-FBA591DBB8B4}"/>
          </ac:cxnSpMkLst>
        </pc:cxnChg>
        <pc:cxnChg chg="mod">
          <ac:chgData name="mohammad Hosseinabady" userId="6cd969f51f917c9e" providerId="LiveId" clId="{E8EA12F8-E03D-4039-B33D-704E81B75366}" dt="2022-01-16T21:22:39.828" v="1812" actId="14100"/>
          <ac:cxnSpMkLst>
            <pc:docMk/>
            <pc:sldMk cId="2785918737" sldId="279"/>
            <ac:cxnSpMk id="143" creationId="{4DBA73D8-8544-4411-8542-48F50F3EB446}"/>
          </ac:cxnSpMkLst>
        </pc:cxnChg>
        <pc:cxnChg chg="add mod">
          <ac:chgData name="mohammad Hosseinabady" userId="6cd969f51f917c9e" providerId="LiveId" clId="{E8EA12F8-E03D-4039-B33D-704E81B75366}" dt="2022-01-16T21:25:08.598" v="1847" actId="1036"/>
          <ac:cxnSpMkLst>
            <pc:docMk/>
            <pc:sldMk cId="2785918737" sldId="279"/>
            <ac:cxnSpMk id="144" creationId="{26F87E2D-B500-481D-A70A-95D38149CBB4}"/>
          </ac:cxnSpMkLst>
        </pc:cxnChg>
        <pc:cxnChg chg="del">
          <ac:chgData name="mohammad Hosseinabady" userId="6cd969f51f917c9e" providerId="LiveId" clId="{E8EA12F8-E03D-4039-B33D-704E81B75366}" dt="2022-01-16T21:21:30.819" v="1792" actId="478"/>
          <ac:cxnSpMkLst>
            <pc:docMk/>
            <pc:sldMk cId="2785918737" sldId="279"/>
            <ac:cxnSpMk id="146" creationId="{42373D11-40F6-4B72-9C4F-C6E416CE301F}"/>
          </ac:cxnSpMkLst>
        </pc:cxnChg>
        <pc:cxnChg chg="add mod">
          <ac:chgData name="mohammad Hosseinabady" userId="6cd969f51f917c9e" providerId="LiveId" clId="{E8EA12F8-E03D-4039-B33D-704E81B75366}" dt="2022-01-16T21:25:14.661" v="1849" actId="1076"/>
          <ac:cxnSpMkLst>
            <pc:docMk/>
            <pc:sldMk cId="2785918737" sldId="279"/>
            <ac:cxnSpMk id="154" creationId="{622FCF39-583C-4361-B972-81F12C3B590B}"/>
          </ac:cxnSpMkLst>
        </pc:cxnChg>
      </pc:sldChg>
      <pc:sldChg chg="addSp delSp modSp new mod modAnim">
        <pc:chgData name="mohammad Hosseinabady" userId="6cd969f51f917c9e" providerId="LiveId" clId="{E8EA12F8-E03D-4039-B33D-704E81B75366}" dt="2022-01-16T21:41:37.164" v="2114"/>
        <pc:sldMkLst>
          <pc:docMk/>
          <pc:sldMk cId="990972433" sldId="280"/>
        </pc:sldMkLst>
        <pc:spChg chg="mod">
          <ac:chgData name="mohammad Hosseinabady" userId="6cd969f51f917c9e" providerId="LiveId" clId="{E8EA12F8-E03D-4039-B33D-704E81B75366}" dt="2022-01-16T21:30:51.361" v="1982" actId="20577"/>
          <ac:spMkLst>
            <pc:docMk/>
            <pc:sldMk cId="990972433" sldId="280"/>
            <ac:spMk id="2" creationId="{E15509B5-B1B3-4DF9-859C-E650AA4F3A54}"/>
          </ac:spMkLst>
        </pc:spChg>
        <pc:spChg chg="del">
          <ac:chgData name="mohammad Hosseinabady" userId="6cd969f51f917c9e" providerId="LiveId" clId="{E8EA12F8-E03D-4039-B33D-704E81B75366}" dt="2022-01-16T21:34:41.204" v="1983" actId="478"/>
          <ac:spMkLst>
            <pc:docMk/>
            <pc:sldMk cId="990972433" sldId="280"/>
            <ac:spMk id="3" creationId="{3309340E-77AC-40AF-9EC7-72ACEFE4A189}"/>
          </ac:spMkLst>
        </pc:spChg>
        <pc:spChg chg="add mod">
          <ac:chgData name="mohammad Hosseinabady" userId="6cd969f51f917c9e" providerId="LiveId" clId="{E8EA12F8-E03D-4039-B33D-704E81B75366}" dt="2022-01-16T21:39:45.661" v="2062" actId="1076"/>
          <ac:spMkLst>
            <pc:docMk/>
            <pc:sldMk cId="990972433" sldId="280"/>
            <ac:spMk id="5" creationId="{6A418E56-3FCF-49B5-BC6B-409FA2F3E496}"/>
          </ac:spMkLst>
        </pc:spChg>
        <pc:spChg chg="mod">
          <ac:chgData name="mohammad Hosseinabady" userId="6cd969f51f917c9e" providerId="LiveId" clId="{E8EA12F8-E03D-4039-B33D-704E81B75366}" dt="2022-01-16T21:35:03.703" v="1989"/>
          <ac:spMkLst>
            <pc:docMk/>
            <pc:sldMk cId="990972433" sldId="280"/>
            <ac:spMk id="22" creationId="{06A0BE4B-6FC5-41AE-A7A8-FBCAC4AD41D1}"/>
          </ac:spMkLst>
        </pc:spChg>
        <pc:spChg chg="mod">
          <ac:chgData name="mohammad Hosseinabady" userId="6cd969f51f917c9e" providerId="LiveId" clId="{E8EA12F8-E03D-4039-B33D-704E81B75366}" dt="2022-01-16T21:35:03.703" v="1989"/>
          <ac:spMkLst>
            <pc:docMk/>
            <pc:sldMk cId="990972433" sldId="280"/>
            <ac:spMk id="23" creationId="{D6B0A784-2A8E-4606-AB17-F29A470A18F4}"/>
          </ac:spMkLst>
        </pc:spChg>
        <pc:spChg chg="mod">
          <ac:chgData name="mohammad Hosseinabady" userId="6cd969f51f917c9e" providerId="LiveId" clId="{E8EA12F8-E03D-4039-B33D-704E81B75366}" dt="2022-01-16T21:35:03.703" v="1989"/>
          <ac:spMkLst>
            <pc:docMk/>
            <pc:sldMk cId="990972433" sldId="280"/>
            <ac:spMk id="24" creationId="{E8D096C2-4FDB-41D2-9454-A4336A41D8B7}"/>
          </ac:spMkLst>
        </pc:spChg>
        <pc:spChg chg="add mod">
          <ac:chgData name="mohammad Hosseinabady" userId="6cd969f51f917c9e" providerId="LiveId" clId="{E8EA12F8-E03D-4039-B33D-704E81B75366}" dt="2022-01-16T21:35:52.836" v="2004" actId="164"/>
          <ac:spMkLst>
            <pc:docMk/>
            <pc:sldMk cId="990972433" sldId="280"/>
            <ac:spMk id="30" creationId="{F9C1414E-12D8-48AC-A178-B181C3855F1B}"/>
          </ac:spMkLst>
        </pc:spChg>
        <pc:spChg chg="add mod">
          <ac:chgData name="mohammad Hosseinabady" userId="6cd969f51f917c9e" providerId="LiveId" clId="{E8EA12F8-E03D-4039-B33D-704E81B75366}" dt="2022-01-16T21:39:21.537" v="2057" actId="164"/>
          <ac:spMkLst>
            <pc:docMk/>
            <pc:sldMk cId="990972433" sldId="280"/>
            <ac:spMk id="47" creationId="{33E91331-F386-49E1-9DE1-AA99720862B3}"/>
          </ac:spMkLst>
        </pc:spChg>
        <pc:spChg chg="add mod">
          <ac:chgData name="mohammad Hosseinabady" userId="6cd969f51f917c9e" providerId="LiveId" clId="{E8EA12F8-E03D-4039-B33D-704E81B75366}" dt="2022-01-16T21:38:30.822" v="2046" actId="1076"/>
          <ac:spMkLst>
            <pc:docMk/>
            <pc:sldMk cId="990972433" sldId="280"/>
            <ac:spMk id="48" creationId="{28436574-22B1-49D6-B7E8-7566308C1E8E}"/>
          </ac:spMkLst>
        </pc:spChg>
        <pc:spChg chg="add del mod">
          <ac:chgData name="mohammad Hosseinabady" userId="6cd969f51f917c9e" providerId="LiveId" clId="{E8EA12F8-E03D-4039-B33D-704E81B75366}" dt="2022-01-16T21:38:44.180" v="2048"/>
          <ac:spMkLst>
            <pc:docMk/>
            <pc:sldMk cId="990972433" sldId="280"/>
            <ac:spMk id="49" creationId="{2301C813-D9B2-489E-8A95-63CB5090B491}"/>
          </ac:spMkLst>
        </pc:spChg>
        <pc:spChg chg="add mod">
          <ac:chgData name="mohammad Hosseinabady" userId="6cd969f51f917c9e" providerId="LiveId" clId="{E8EA12F8-E03D-4039-B33D-704E81B75366}" dt="2022-01-16T21:39:09.578" v="2055" actId="164"/>
          <ac:spMkLst>
            <pc:docMk/>
            <pc:sldMk cId="990972433" sldId="280"/>
            <ac:spMk id="50" creationId="{A7DDC7BE-AE32-4BE8-8AFD-3C9E1A161644}"/>
          </ac:spMkLst>
        </pc:spChg>
        <pc:spChg chg="add mod">
          <ac:chgData name="mohammad Hosseinabady" userId="6cd969f51f917c9e" providerId="LiveId" clId="{E8EA12F8-E03D-4039-B33D-704E81B75366}" dt="2022-01-16T21:39:09.578" v="2055" actId="164"/>
          <ac:spMkLst>
            <pc:docMk/>
            <pc:sldMk cId="990972433" sldId="280"/>
            <ac:spMk id="51" creationId="{85BCCC62-2A6F-44AB-8C19-55F38F5C9570}"/>
          </ac:spMkLst>
        </pc:spChg>
        <pc:spChg chg="add mod">
          <ac:chgData name="mohammad Hosseinabady" userId="6cd969f51f917c9e" providerId="LiveId" clId="{E8EA12F8-E03D-4039-B33D-704E81B75366}" dt="2022-01-16T21:40:23.692" v="2072" actId="1076"/>
          <ac:spMkLst>
            <pc:docMk/>
            <pc:sldMk cId="990972433" sldId="280"/>
            <ac:spMk id="54" creationId="{84E23246-0D6B-4C59-A29B-B0B5A4B40FE4}"/>
          </ac:spMkLst>
        </pc:spChg>
        <pc:spChg chg="add del mod">
          <ac:chgData name="mohammad Hosseinabady" userId="6cd969f51f917c9e" providerId="LiveId" clId="{E8EA12F8-E03D-4039-B33D-704E81B75366}" dt="2022-01-16T21:41:09.957" v="2109"/>
          <ac:spMkLst>
            <pc:docMk/>
            <pc:sldMk cId="990972433" sldId="280"/>
            <ac:spMk id="55" creationId="{EB18B708-DC4B-42DD-AD13-3502E8F25666}"/>
          </ac:spMkLst>
        </pc:spChg>
        <pc:spChg chg="add mod">
          <ac:chgData name="mohammad Hosseinabady" userId="6cd969f51f917c9e" providerId="LiveId" clId="{E8EA12F8-E03D-4039-B33D-704E81B75366}" dt="2022-01-16T21:41:08.578" v="2107" actId="207"/>
          <ac:spMkLst>
            <pc:docMk/>
            <pc:sldMk cId="990972433" sldId="280"/>
            <ac:spMk id="56" creationId="{B5140BCB-05B9-44FD-8461-534B2D2E6306}"/>
          </ac:spMkLst>
        </pc:spChg>
        <pc:grpChg chg="add mod">
          <ac:chgData name="mohammad Hosseinabady" userId="6cd969f51f917c9e" providerId="LiveId" clId="{E8EA12F8-E03D-4039-B33D-704E81B75366}" dt="2022-01-16T21:35:52.836" v="2004" actId="164"/>
          <ac:grpSpMkLst>
            <pc:docMk/>
            <pc:sldMk cId="990972433" sldId="280"/>
            <ac:grpSpMk id="6" creationId="{1AD36CB3-2743-43C9-93F4-203E71EE796F}"/>
          </ac:grpSpMkLst>
        </pc:grpChg>
        <pc:grpChg chg="add mod">
          <ac:chgData name="mohammad Hosseinabady" userId="6cd969f51f917c9e" providerId="LiveId" clId="{E8EA12F8-E03D-4039-B33D-704E81B75366}" dt="2022-01-16T21:35:52.836" v="2004" actId="164"/>
          <ac:grpSpMkLst>
            <pc:docMk/>
            <pc:sldMk cId="990972433" sldId="280"/>
            <ac:grpSpMk id="17" creationId="{38346F6D-851A-45B1-85F5-43C42E85616A}"/>
          </ac:grpSpMkLst>
        </pc:grpChg>
        <pc:grpChg chg="add mod">
          <ac:chgData name="mohammad Hosseinabady" userId="6cd969f51f917c9e" providerId="LiveId" clId="{E8EA12F8-E03D-4039-B33D-704E81B75366}" dt="2022-01-16T21:39:09.578" v="2055" actId="164"/>
          <ac:grpSpMkLst>
            <pc:docMk/>
            <pc:sldMk cId="990972433" sldId="280"/>
            <ac:grpSpMk id="31" creationId="{401E58E0-65AE-44D5-8F98-6F02CB1665A8}"/>
          </ac:grpSpMkLst>
        </pc:grpChg>
        <pc:grpChg chg="add mod">
          <ac:chgData name="mohammad Hosseinabady" userId="6cd969f51f917c9e" providerId="LiveId" clId="{E8EA12F8-E03D-4039-B33D-704E81B75366}" dt="2022-01-16T21:36:53.678" v="2025" actId="164"/>
          <ac:grpSpMkLst>
            <pc:docMk/>
            <pc:sldMk cId="990972433" sldId="280"/>
            <ac:grpSpMk id="32" creationId="{9EB11111-6071-4CB8-B323-9095DB89917F}"/>
          </ac:grpSpMkLst>
        </pc:grpChg>
        <pc:grpChg chg="add mod">
          <ac:chgData name="mohammad Hosseinabady" userId="6cd969f51f917c9e" providerId="LiveId" clId="{E8EA12F8-E03D-4039-B33D-704E81B75366}" dt="2022-01-16T21:39:21.537" v="2057" actId="164"/>
          <ac:grpSpMkLst>
            <pc:docMk/>
            <pc:sldMk cId="990972433" sldId="280"/>
            <ac:grpSpMk id="46" creationId="{EAB04789-5BB0-48A8-8218-589F1637A0D6}"/>
          </ac:grpSpMkLst>
        </pc:grpChg>
        <pc:grpChg chg="add mod">
          <ac:chgData name="mohammad Hosseinabady" userId="6cd969f51f917c9e" providerId="LiveId" clId="{E8EA12F8-E03D-4039-B33D-704E81B75366}" dt="2022-01-16T21:39:09.578" v="2055" actId="164"/>
          <ac:grpSpMkLst>
            <pc:docMk/>
            <pc:sldMk cId="990972433" sldId="280"/>
            <ac:grpSpMk id="52" creationId="{683EA3EA-EDC1-405B-9BAE-276AFFE7E986}"/>
          </ac:grpSpMkLst>
        </pc:grpChg>
        <pc:grpChg chg="add mod">
          <ac:chgData name="mohammad Hosseinabady" userId="6cd969f51f917c9e" providerId="LiveId" clId="{E8EA12F8-E03D-4039-B33D-704E81B75366}" dt="2022-01-16T21:39:21.537" v="2057" actId="164"/>
          <ac:grpSpMkLst>
            <pc:docMk/>
            <pc:sldMk cId="990972433" sldId="280"/>
            <ac:grpSpMk id="53" creationId="{B6FDE343-8E15-4CDA-8E01-B5D6FD33E475}"/>
          </ac:grpSpMkLst>
        </pc:grp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7" creationId="{13A0B14F-4C6D-420C-963C-CB8604DDF80D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8" creationId="{961766C7-C052-436A-9588-2624BDFDDCB2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9" creationId="{A5C3D984-BCE7-4492-B6C9-2612A0B10CD3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0" creationId="{8272FCB7-99B9-4836-B716-D910AF3B69D2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1" creationId="{535E81F4-7AB8-4885-8A43-96166CE2CE73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2" creationId="{13900556-C6AF-4C0A-8AFC-370AB0323F05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3" creationId="{D4649DD4-9539-44E4-851B-2BAEB8BCE7FC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4" creationId="{EC3FCBAB-E260-4129-A1FD-D373124C8DBA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5" creationId="{950EA5E4-68C1-4CDA-ABE5-FE45052BF4DA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6" creationId="{7808B777-5786-4813-BF7C-A0AC305FA285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8" creationId="{FCE9BA1C-5418-4C98-9E66-0FD008C653D0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19" creationId="{F8C19B9C-936C-415C-95A9-4415DD09906D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20" creationId="{E38E4AD2-E46F-4FB3-AF46-B832A23D5D78}"/>
          </ac:cxnSpMkLst>
        </pc:cxnChg>
        <pc:cxnChg chg="mod">
          <ac:chgData name="mohammad Hosseinabady" userId="6cd969f51f917c9e" providerId="LiveId" clId="{E8EA12F8-E03D-4039-B33D-704E81B75366}" dt="2022-01-16T21:35:03.703" v="1989"/>
          <ac:cxnSpMkLst>
            <pc:docMk/>
            <pc:sldMk cId="990972433" sldId="280"/>
            <ac:cxnSpMk id="21" creationId="{751DE2A4-5464-4C8C-91CB-68494D69F626}"/>
          </ac:cxnSpMkLst>
        </pc:cxnChg>
        <pc:cxnChg chg="add mod">
          <ac:chgData name="mohammad Hosseinabady" userId="6cd969f51f917c9e" providerId="LiveId" clId="{E8EA12F8-E03D-4039-B33D-704E81B75366}" dt="2022-01-16T21:35:52.836" v="2004" actId="164"/>
          <ac:cxnSpMkLst>
            <pc:docMk/>
            <pc:sldMk cId="990972433" sldId="280"/>
            <ac:cxnSpMk id="25" creationId="{2B7FB525-1516-4C5B-956A-09B4181D2571}"/>
          </ac:cxnSpMkLst>
        </pc:cxnChg>
        <pc:cxnChg chg="add mod">
          <ac:chgData name="mohammad Hosseinabady" userId="6cd969f51f917c9e" providerId="LiveId" clId="{E8EA12F8-E03D-4039-B33D-704E81B75366}" dt="2022-01-16T21:35:52.836" v="2004" actId="164"/>
          <ac:cxnSpMkLst>
            <pc:docMk/>
            <pc:sldMk cId="990972433" sldId="280"/>
            <ac:cxnSpMk id="26" creationId="{5FE560D2-E612-4353-BBAE-231C25040555}"/>
          </ac:cxnSpMkLst>
        </pc:cxnChg>
        <pc:cxnChg chg="add mod">
          <ac:chgData name="mohammad Hosseinabady" userId="6cd969f51f917c9e" providerId="LiveId" clId="{E8EA12F8-E03D-4039-B33D-704E81B75366}" dt="2022-01-16T21:35:52.836" v="2004" actId="164"/>
          <ac:cxnSpMkLst>
            <pc:docMk/>
            <pc:sldMk cId="990972433" sldId="280"/>
            <ac:cxnSpMk id="27" creationId="{DA0F9080-A982-46D2-9C32-B97B8CB54338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3" creationId="{D95601C6-520A-4F6F-B651-F34E38FF1115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4" creationId="{615B0738-74BE-40EF-8349-CD3045D07002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5" creationId="{B927F8CD-E3B4-41F5-80D2-921CBC03A753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6" creationId="{77F2F428-6577-4917-8F2C-06CED96F354F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7" creationId="{E6D2B21A-3F79-4131-B95B-197D07D41E1F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8" creationId="{20D2CA44-5236-40F6-B6DC-D54CC4228C51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39" creationId="{141E1EBD-D8C7-4B6A-B496-2A436B12B82D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0" creationId="{F22E8C97-C54E-4019-BE24-D816B60E6849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1" creationId="{5163EFEE-B783-4DCF-B836-5B14FF9C2F71}"/>
          </ac:cxnSpMkLst>
        </pc:cxnChg>
        <pc:cxnChg chg="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2" creationId="{B29B8FD5-0DBF-4880-8991-5694CBB5F21A}"/>
          </ac:cxnSpMkLst>
        </pc:cxnChg>
        <pc:cxnChg chg="add 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4" creationId="{4671E32E-E2CE-4F37-AA48-A69D24765824}"/>
          </ac:cxnSpMkLst>
        </pc:cxnChg>
        <pc:cxnChg chg="add mod">
          <ac:chgData name="mohammad Hosseinabady" userId="6cd969f51f917c9e" providerId="LiveId" clId="{E8EA12F8-E03D-4039-B33D-704E81B75366}" dt="2022-01-16T21:36:55.751" v="2026" actId="208"/>
          <ac:cxnSpMkLst>
            <pc:docMk/>
            <pc:sldMk cId="990972433" sldId="280"/>
            <ac:cxnSpMk id="45" creationId="{39E5F6B1-1BD7-4F90-851E-B2F982383DFD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6T21:56:25.847" v="2330"/>
        <pc:sldMkLst>
          <pc:docMk/>
          <pc:sldMk cId="3519223639" sldId="281"/>
        </pc:sldMkLst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56" creationId="{AAB7A2DF-C959-4E4A-B6E2-1360642946C4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75" creationId="{55E05B12-9AA9-448F-A5E8-E916B13797ED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76" creationId="{B451F2C3-670F-452E-BAA3-4783675580B4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77" creationId="{6C1346B1-75CC-4277-B936-9785F1CDAA58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79" creationId="{65A7083E-CB27-4CA2-9A86-2706F4D708B2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81" creationId="{E6D28045-A148-4D23-B811-6A236D9FE8C6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82" creationId="{BF9FAE4F-44AC-4E53-A77E-5265B9C13B03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83" creationId="{A013DBDA-B2C4-4D31-9147-E7528F9825B1}"/>
          </ac:spMkLst>
        </pc:spChg>
        <pc:spChg chg="mod topLvl">
          <ac:chgData name="mohammad Hosseinabady" userId="6cd969f51f917c9e" providerId="LiveId" clId="{E8EA12F8-E03D-4039-B33D-704E81B75366}" dt="2022-01-16T21:45:20.237" v="2150" actId="1076"/>
          <ac:spMkLst>
            <pc:docMk/>
            <pc:sldMk cId="3519223639" sldId="281"/>
            <ac:spMk id="91" creationId="{C4D9A846-EE91-4982-8D85-E34728829F44}"/>
          </ac:spMkLst>
        </pc:spChg>
        <pc:spChg chg="add mod">
          <ac:chgData name="mohammad Hosseinabady" userId="6cd969f51f917c9e" providerId="LiveId" clId="{E8EA12F8-E03D-4039-B33D-704E81B75366}" dt="2022-01-16T21:45:42.734" v="2165" actId="14100"/>
          <ac:spMkLst>
            <pc:docMk/>
            <pc:sldMk cId="3519223639" sldId="281"/>
            <ac:spMk id="114" creationId="{6C1CCF25-6D21-4248-8446-863AA9A33EC0}"/>
          </ac:spMkLst>
        </pc:spChg>
        <pc:spChg chg="add mod">
          <ac:chgData name="mohammad Hosseinabady" userId="6cd969f51f917c9e" providerId="LiveId" clId="{E8EA12F8-E03D-4039-B33D-704E81B75366}" dt="2022-01-16T21:55:36.513" v="2320" actId="1076"/>
          <ac:spMkLst>
            <pc:docMk/>
            <pc:sldMk cId="3519223639" sldId="281"/>
            <ac:spMk id="115" creationId="{E3D76CEE-CACC-4C1F-9423-D3888F5E3C78}"/>
          </ac:spMkLst>
        </pc:spChg>
        <pc:spChg chg="mod topLvl">
          <ac:chgData name="mohammad Hosseinabady" userId="6cd969f51f917c9e" providerId="LiveId" clId="{E8EA12F8-E03D-4039-B33D-704E81B75366}" dt="2022-01-16T21:47:44.739" v="2194" actId="164"/>
          <ac:spMkLst>
            <pc:docMk/>
            <pc:sldMk cId="3519223639" sldId="281"/>
            <ac:spMk id="120" creationId="{0B63C56A-BECF-4476-8065-8B9BC8AAA238}"/>
          </ac:spMkLst>
        </pc:spChg>
        <pc:spChg chg="add mod">
          <ac:chgData name="mohammad Hosseinabady" userId="6cd969f51f917c9e" providerId="LiveId" clId="{E8EA12F8-E03D-4039-B33D-704E81B75366}" dt="2022-01-16T21:48:02.931" v="2199" actId="1076"/>
          <ac:spMkLst>
            <pc:docMk/>
            <pc:sldMk cId="3519223639" sldId="281"/>
            <ac:spMk id="140" creationId="{455862C8-7F8A-4A30-8E3F-36BE2106E29F}"/>
          </ac:spMkLst>
        </pc:spChg>
        <pc:spChg chg="add mod">
          <ac:chgData name="mohammad Hosseinabady" userId="6cd969f51f917c9e" providerId="LiveId" clId="{E8EA12F8-E03D-4039-B33D-704E81B75366}" dt="2022-01-16T21:54:57.870" v="2314" actId="1076"/>
          <ac:spMkLst>
            <pc:docMk/>
            <pc:sldMk cId="3519223639" sldId="281"/>
            <ac:spMk id="141" creationId="{F80584F2-6941-4F85-86AE-F879254FDA49}"/>
          </ac:spMkLst>
        </pc:spChg>
        <pc:spChg chg="mod">
          <ac:chgData name="mohammad Hosseinabady" userId="6cd969f51f917c9e" providerId="LiveId" clId="{E8EA12F8-E03D-4039-B33D-704E81B75366}" dt="2022-01-16T21:43:20.218" v="2123" actId="1076"/>
          <ac:spMkLst>
            <pc:docMk/>
            <pc:sldMk cId="3519223639" sldId="281"/>
            <ac:spMk id="148" creationId="{1BFBE85A-FE54-4C86-80DE-76104DFDAFD7}"/>
          </ac:spMkLst>
        </pc:spChg>
        <pc:spChg chg="del">
          <ac:chgData name="mohammad Hosseinabady" userId="6cd969f51f917c9e" providerId="LiveId" clId="{E8EA12F8-E03D-4039-B33D-704E81B75366}" dt="2022-01-16T21:42:54.073" v="2117" actId="478"/>
          <ac:spMkLst>
            <pc:docMk/>
            <pc:sldMk cId="3519223639" sldId="281"/>
            <ac:spMk id="149" creationId="{C5195D63-122C-48D7-AD52-C53F50DD1453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153" creationId="{E913BE10-5F1C-4849-90E9-374D3C4C9F50}"/>
          </ac:spMkLst>
        </pc:spChg>
        <pc:spChg chg="mod">
          <ac:chgData name="mohammad Hosseinabady" userId="6cd969f51f917c9e" providerId="LiveId" clId="{E8EA12F8-E03D-4039-B33D-704E81B75366}" dt="2022-01-16T21:45:11.411" v="2149" actId="1076"/>
          <ac:spMkLst>
            <pc:docMk/>
            <pc:sldMk cId="3519223639" sldId="281"/>
            <ac:spMk id="155" creationId="{7A36B637-6D80-470D-9ADD-7D75E252F9D4}"/>
          </ac:spMkLst>
        </pc:spChg>
        <pc:spChg chg="mod">
          <ac:chgData name="mohammad Hosseinabady" userId="6cd969f51f917c9e" providerId="LiveId" clId="{E8EA12F8-E03D-4039-B33D-704E81B75366}" dt="2022-01-16T21:49:57.474" v="2240" actId="6549"/>
          <ac:spMkLst>
            <pc:docMk/>
            <pc:sldMk cId="3519223639" sldId="281"/>
            <ac:spMk id="156" creationId="{8D1A7F49-045B-4F5A-A974-D27A06E645EB}"/>
          </ac:spMkLst>
        </pc:spChg>
        <pc:grpChg chg="mod">
          <ac:chgData name="mohammad Hosseinabady" userId="6cd969f51f917c9e" providerId="LiveId" clId="{E8EA12F8-E03D-4039-B33D-704E81B75366}" dt="2022-01-16T21:49:57.474" v="2240" actId="6549"/>
          <ac:grpSpMkLst>
            <pc:docMk/>
            <pc:sldMk cId="3519223639" sldId="281"/>
            <ac:grpSpMk id="57" creationId="{FE7DD22A-3768-49FC-8B5F-CE40B3D84794}"/>
          </ac:grpSpMkLst>
        </pc:grpChg>
        <pc:grpChg chg="mod">
          <ac:chgData name="mohammad Hosseinabady" userId="6cd969f51f917c9e" providerId="LiveId" clId="{E8EA12F8-E03D-4039-B33D-704E81B75366}" dt="2022-01-16T21:49:57.474" v="2240" actId="6549"/>
          <ac:grpSpMkLst>
            <pc:docMk/>
            <pc:sldMk cId="3519223639" sldId="281"/>
            <ac:grpSpMk id="70" creationId="{30C4CCCA-8954-4BCA-B6B6-134822AD0573}"/>
          </ac:grpSpMkLst>
        </pc:grpChg>
        <pc:grpChg chg="add mod">
          <ac:chgData name="mohammad Hosseinabady" userId="6cd969f51f917c9e" providerId="LiveId" clId="{E8EA12F8-E03D-4039-B33D-704E81B75366}" dt="2022-01-16T21:44:28.017" v="2141" actId="164"/>
          <ac:grpSpMkLst>
            <pc:docMk/>
            <pc:sldMk cId="3519223639" sldId="281"/>
            <ac:grpSpMk id="84" creationId="{310649FC-A889-4D34-8FE9-D890467662A2}"/>
          </ac:grpSpMkLst>
        </pc:grpChg>
        <pc:grpChg chg="add mod">
          <ac:chgData name="mohammad Hosseinabady" userId="6cd969f51f917c9e" providerId="LiveId" clId="{E8EA12F8-E03D-4039-B33D-704E81B75366}" dt="2022-01-16T21:49:57.474" v="2240" actId="6549"/>
          <ac:grpSpMkLst>
            <pc:docMk/>
            <pc:sldMk cId="3519223639" sldId="281"/>
            <ac:grpSpMk id="86" creationId="{B2590B00-9E70-480B-BCD1-C74271A926BD}"/>
          </ac:grpSpMkLst>
        </pc:grpChg>
        <pc:grpChg chg="add del mod">
          <ac:chgData name="mohammad Hosseinabady" userId="6cd969f51f917c9e" providerId="LiveId" clId="{E8EA12F8-E03D-4039-B33D-704E81B75366}" dt="2022-01-16T21:43:11.583" v="2120" actId="165"/>
          <ac:grpSpMkLst>
            <pc:docMk/>
            <pc:sldMk cId="3519223639" sldId="281"/>
            <ac:grpSpMk id="89" creationId="{197D37A6-B5FC-4392-A885-854C7E5AEF23}"/>
          </ac:grpSpMkLst>
        </pc:grpChg>
        <pc:grpChg chg="del mod topLvl">
          <ac:chgData name="mohammad Hosseinabady" userId="6cd969f51f917c9e" providerId="LiveId" clId="{E8EA12F8-E03D-4039-B33D-704E81B75366}" dt="2022-01-16T21:43:17.158" v="2122" actId="165"/>
          <ac:grpSpMkLst>
            <pc:docMk/>
            <pc:sldMk cId="3519223639" sldId="281"/>
            <ac:grpSpMk id="90" creationId="{D6F2CE90-8EB1-4CB7-8F69-F30727774F1F}"/>
          </ac:grpSpMkLst>
        </pc:grpChg>
        <pc:grpChg chg="mod topLvl">
          <ac:chgData name="mohammad Hosseinabady" userId="6cd969f51f917c9e" providerId="LiveId" clId="{E8EA12F8-E03D-4039-B33D-704E81B75366}" dt="2022-01-16T21:44:28.017" v="2141" actId="164"/>
          <ac:grpSpMkLst>
            <pc:docMk/>
            <pc:sldMk cId="3519223639" sldId="281"/>
            <ac:grpSpMk id="92" creationId="{74026450-535C-421F-8F45-A6344928DA06}"/>
          </ac:grpSpMkLst>
        </pc:grpChg>
        <pc:grpChg chg="add mod">
          <ac:chgData name="mohammad Hosseinabady" userId="6cd969f51f917c9e" providerId="LiveId" clId="{E8EA12F8-E03D-4039-B33D-704E81B75366}" dt="2022-01-16T21:47:44.739" v="2194" actId="164"/>
          <ac:grpSpMkLst>
            <pc:docMk/>
            <pc:sldMk cId="3519223639" sldId="281"/>
            <ac:grpSpMk id="108" creationId="{615D67C3-2A27-4735-854A-5E6C6F4BDDAA}"/>
          </ac:grpSpMkLst>
        </pc:grpChg>
        <pc:grpChg chg="add del mod">
          <ac:chgData name="mohammad Hosseinabady" userId="6cd969f51f917c9e" providerId="LiveId" clId="{E8EA12F8-E03D-4039-B33D-704E81B75366}" dt="2022-01-16T21:46:55.373" v="2182" actId="165"/>
          <ac:grpSpMkLst>
            <pc:docMk/>
            <pc:sldMk cId="3519223639" sldId="281"/>
            <ac:grpSpMk id="116" creationId="{8658AD19-E836-4080-8D62-930916E61004}"/>
          </ac:grpSpMkLst>
        </pc:grpChg>
        <pc:grpChg chg="mod topLvl">
          <ac:chgData name="mohammad Hosseinabady" userId="6cd969f51f917c9e" providerId="LiveId" clId="{E8EA12F8-E03D-4039-B33D-704E81B75366}" dt="2022-01-16T21:47:44.739" v="2194" actId="164"/>
          <ac:grpSpMkLst>
            <pc:docMk/>
            <pc:sldMk cId="3519223639" sldId="281"/>
            <ac:grpSpMk id="117" creationId="{B45B929B-2282-4329-9DE6-8530E0D32BC3}"/>
          </ac:grpSpMkLst>
        </pc:grp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58" creationId="{E929FCF7-DD10-48A9-B032-5AABE97AF51F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59" creationId="{DCBFF802-13E4-48A6-8F5C-4488CA83859D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0" creationId="{CC205281-E670-4C9C-A115-C1ABB7CCC12D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1" creationId="{59DE86D3-41D7-41FB-A0D0-CBC11EF6CF36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2" creationId="{1E90CACE-D68A-4B36-9361-CCCDCBC07527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3" creationId="{238DE9E5-7065-4EF2-840B-8346F018D335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4" creationId="{8F1692D6-F5D6-4319-9A53-27955A27F540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5" creationId="{B68ECA24-0027-4CDB-91F2-AF195D6458E9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6" creationId="{79F20B6E-00D6-4E48-BDF2-7B85697ACAA4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7" creationId="{0BAEE570-06CE-493B-9B40-BB298F109816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8" creationId="{973F8B9D-5A1E-42AA-AE3D-9C8BFF93CB66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69" creationId="{AB7A6948-CCB6-47E2-B8E2-3D037FC007C8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1" creationId="{0C19EF27-A176-4EA5-8ADE-0115895CE8B0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2" creationId="{2DA63161-9DFC-4FC4-95EB-2DBC1278A3FA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3" creationId="{56E9A53D-4CA2-41CA-B0E8-9DDAD86C855B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4" creationId="{C3B72BB7-AC8E-4038-B61F-3D2D34C1CA22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78" creationId="{8CB09504-A24A-42B5-AAD2-90EFF7A9735A}"/>
          </ac:cxnSpMkLst>
        </pc:cxnChg>
        <pc:cxnChg chg="mod">
          <ac:chgData name="mohammad Hosseinabady" userId="6cd969f51f917c9e" providerId="LiveId" clId="{E8EA12F8-E03D-4039-B33D-704E81B75366}" dt="2022-01-16T21:49:57.474" v="2240" actId="6549"/>
          <ac:cxnSpMkLst>
            <pc:docMk/>
            <pc:sldMk cId="3519223639" sldId="281"/>
            <ac:cxnSpMk id="80" creationId="{8EFCD767-9F8D-4E0B-846E-E14CA283B585}"/>
          </ac:cxnSpMkLst>
        </pc:cxnChg>
        <pc:cxnChg chg="mod topLvl">
          <ac:chgData name="mohammad Hosseinabady" userId="6cd969f51f917c9e" providerId="LiveId" clId="{E8EA12F8-E03D-4039-B33D-704E81B75366}" dt="2022-01-16T21:44:28.017" v="2141" actId="164"/>
          <ac:cxnSpMkLst>
            <pc:docMk/>
            <pc:sldMk cId="3519223639" sldId="281"/>
            <ac:cxnSpMk id="93" creationId="{3F845C28-EA48-48E4-8A35-C1D5AD902B9B}"/>
          </ac:cxnSpMkLst>
        </pc:cxnChg>
        <pc:cxnChg chg="mod topLvl">
          <ac:chgData name="mohammad Hosseinabady" userId="6cd969f51f917c9e" providerId="LiveId" clId="{E8EA12F8-E03D-4039-B33D-704E81B75366}" dt="2022-01-16T21:44:28.017" v="2141" actId="164"/>
          <ac:cxnSpMkLst>
            <pc:docMk/>
            <pc:sldMk cId="3519223639" sldId="281"/>
            <ac:cxnSpMk id="94" creationId="{052788A3-A6F8-479E-8FA8-52E874443714}"/>
          </ac:cxnSpMkLst>
        </pc:cxnChg>
        <pc:cxnChg chg="mod">
          <ac:chgData name="mohammad Hosseinabady" userId="6cd969f51f917c9e" providerId="LiveId" clId="{E8EA12F8-E03D-4039-B33D-704E81B75366}" dt="2022-01-16T21:43:43.956" v="2131" actId="14100"/>
          <ac:cxnSpMkLst>
            <pc:docMk/>
            <pc:sldMk cId="3519223639" sldId="281"/>
            <ac:cxnSpMk id="95" creationId="{E08833AF-0234-4041-AD9C-BF7F8ED53814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96" creationId="{F2CA25E4-98BB-4024-860D-ACEB3AE1568E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97" creationId="{3CA1BA12-42E1-4FD7-9EF3-CAAAC32112EC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98" creationId="{AF20CA88-9EA0-4729-9AAD-6F71A9010527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99" creationId="{C688B20D-6B0E-4DB3-B5BA-4826FBE4ABF6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100" creationId="{A715E9B8-1385-47C4-B1F6-073E5F4C1968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101" creationId="{382B5DE8-E48A-4AB9-B96B-C5E35C7D0337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102" creationId="{446AD420-3291-4B97-B104-E4F26F39C062}"/>
          </ac:cxnSpMkLst>
        </pc:cxnChg>
        <pc:cxnChg chg="mod">
          <ac:chgData name="mohammad Hosseinabady" userId="6cd969f51f917c9e" providerId="LiveId" clId="{E8EA12F8-E03D-4039-B33D-704E81B75366}" dt="2022-01-16T21:44:12.542" v="2139" actId="14100"/>
          <ac:cxnSpMkLst>
            <pc:docMk/>
            <pc:sldMk cId="3519223639" sldId="281"/>
            <ac:cxnSpMk id="103" creationId="{1AC76FB3-A9D0-4F6D-8655-37482F49B406}"/>
          </ac:cxnSpMkLst>
        </pc:cxnChg>
        <pc:cxnChg chg="mod">
          <ac:chgData name="mohammad Hosseinabady" userId="6cd969f51f917c9e" providerId="LiveId" clId="{E8EA12F8-E03D-4039-B33D-704E81B75366}" dt="2022-01-16T21:43:17.158" v="2122" actId="165"/>
          <ac:cxnSpMkLst>
            <pc:docMk/>
            <pc:sldMk cId="3519223639" sldId="281"/>
            <ac:cxnSpMk id="104" creationId="{07D90A3C-4F93-4A85-B334-C22F7969BEA8}"/>
          </ac:cxnSpMkLst>
        </pc:cxnChg>
        <pc:cxnChg chg="add mod">
          <ac:chgData name="mohammad Hosseinabady" userId="6cd969f51f917c9e" providerId="LiveId" clId="{E8EA12F8-E03D-4039-B33D-704E81B75366}" dt="2022-01-16T21:48:10.934" v="2200" actId="1582"/>
          <ac:cxnSpMkLst>
            <pc:docMk/>
            <pc:sldMk cId="3519223639" sldId="281"/>
            <ac:cxnSpMk id="110" creationId="{964470E1-0650-4DEF-94CA-B84447244051}"/>
          </ac:cxnSpMkLst>
        </pc:cxnChg>
        <pc:cxnChg chg="mod topLvl">
          <ac:chgData name="mohammad Hosseinabady" userId="6cd969f51f917c9e" providerId="LiveId" clId="{E8EA12F8-E03D-4039-B33D-704E81B75366}" dt="2022-01-16T21:47:44.739" v="2194" actId="164"/>
          <ac:cxnSpMkLst>
            <pc:docMk/>
            <pc:sldMk cId="3519223639" sldId="281"/>
            <ac:cxnSpMk id="118" creationId="{4BD8B558-2962-42AE-9087-F124D3D8ABBB}"/>
          </ac:cxnSpMkLst>
        </pc:cxnChg>
        <pc:cxnChg chg="mod topLvl">
          <ac:chgData name="mohammad Hosseinabady" userId="6cd969f51f917c9e" providerId="LiveId" clId="{E8EA12F8-E03D-4039-B33D-704E81B75366}" dt="2022-01-16T21:47:44.739" v="2194" actId="164"/>
          <ac:cxnSpMkLst>
            <pc:docMk/>
            <pc:sldMk cId="3519223639" sldId="281"/>
            <ac:cxnSpMk id="119" creationId="{92809081-D6BB-493F-918C-B72F76BDE2BD}"/>
          </ac:cxnSpMkLst>
        </pc:cxnChg>
        <pc:cxnChg chg="mod">
          <ac:chgData name="mohammad Hosseinabady" userId="6cd969f51f917c9e" providerId="LiveId" clId="{E8EA12F8-E03D-4039-B33D-704E81B75366}" dt="2022-01-16T21:46:59.931" v="2183" actId="14100"/>
          <ac:cxnSpMkLst>
            <pc:docMk/>
            <pc:sldMk cId="3519223639" sldId="281"/>
            <ac:cxnSpMk id="121" creationId="{83505741-1E4D-4FB9-A4E5-79EACA2D6DDD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2" creationId="{04FDE8FF-9C77-4805-9B36-EEE9FF5AE6BD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3" creationId="{63F16FCB-FAE5-45F5-A1CB-44CA60B0EEFE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4" creationId="{D2DD6716-B65F-4B2C-9C13-B7C73031FB2D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5" creationId="{EA305B00-18FF-490E-BF96-9F1784048E22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6" creationId="{A57CDF97-FA22-46B3-BE79-48DC8BA4E150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7" creationId="{286EE6D4-C778-46AC-9AFA-624DA8D54B33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8" creationId="{350C7175-2ABC-4A0E-8223-0D74A044F5AE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29" creationId="{2879C8EB-29C9-4ADE-8316-A13D00AEFE6A}"/>
          </ac:cxnSpMkLst>
        </pc:cxnChg>
        <pc:cxnChg chg="mod">
          <ac:chgData name="mohammad Hosseinabady" userId="6cd969f51f917c9e" providerId="LiveId" clId="{E8EA12F8-E03D-4039-B33D-704E81B75366}" dt="2022-01-16T21:46:55.373" v="2182" actId="165"/>
          <ac:cxnSpMkLst>
            <pc:docMk/>
            <pc:sldMk cId="3519223639" sldId="281"/>
            <ac:cxnSpMk id="130" creationId="{1E633C5E-A4E2-458A-B865-B7B160724301}"/>
          </ac:cxnSpMkLst>
        </pc:cxnChg>
        <pc:cxnChg chg="mod">
          <ac:chgData name="mohammad Hosseinabady" userId="6cd969f51f917c9e" providerId="LiveId" clId="{E8EA12F8-E03D-4039-B33D-704E81B75366}" dt="2022-01-16T21:44:31.322" v="2143" actId="14100"/>
          <ac:cxnSpMkLst>
            <pc:docMk/>
            <pc:sldMk cId="3519223639" sldId="281"/>
            <ac:cxnSpMk id="144" creationId="{26F87E2D-B500-481D-A70A-95D38149CBB4}"/>
          </ac:cxnSpMkLst>
        </pc:cxnChg>
        <pc:cxnChg chg="del">
          <ac:chgData name="mohammad Hosseinabady" userId="6cd969f51f917c9e" providerId="LiveId" clId="{E8EA12F8-E03D-4039-B33D-704E81B75366}" dt="2022-01-16T21:42:51.972" v="2116" actId="478"/>
          <ac:cxnSpMkLst>
            <pc:docMk/>
            <pc:sldMk cId="3519223639" sldId="281"/>
            <ac:cxnSpMk id="154" creationId="{622FCF39-583C-4361-B972-81F12C3B590B}"/>
          </ac:cxnSpMkLst>
        </pc:cxnChg>
      </pc:sldChg>
      <pc:sldChg chg="addSp modSp new mod">
        <pc:chgData name="mohammad Hosseinabady" userId="6cd969f51f917c9e" providerId="LiveId" clId="{E8EA12F8-E03D-4039-B33D-704E81B75366}" dt="2022-01-16T21:58:49.683" v="2421" actId="20577"/>
        <pc:sldMkLst>
          <pc:docMk/>
          <pc:sldMk cId="406029262" sldId="282"/>
        </pc:sldMkLst>
        <pc:spChg chg="mod">
          <ac:chgData name="mohammad Hosseinabady" userId="6cd969f51f917c9e" providerId="LiveId" clId="{E8EA12F8-E03D-4039-B33D-704E81B75366}" dt="2022-01-16T21:58:49.683" v="2421" actId="20577"/>
          <ac:spMkLst>
            <pc:docMk/>
            <pc:sldMk cId="406029262" sldId="282"/>
            <ac:spMk id="2" creationId="{2CBE0D47-CDDA-40B2-AA8A-CCD881D3A9D5}"/>
          </ac:spMkLst>
        </pc:spChg>
        <pc:graphicFrameChg chg="add modGraphic">
          <ac:chgData name="mohammad Hosseinabady" userId="6cd969f51f917c9e" providerId="LiveId" clId="{E8EA12F8-E03D-4039-B33D-704E81B75366}" dt="2022-01-16T21:57:45.428" v="2332" actId="27022"/>
          <ac:graphicFrameMkLst>
            <pc:docMk/>
            <pc:sldMk cId="406029262" sldId="282"/>
            <ac:graphicFrameMk id="5" creationId="{B2AF5325-7121-412A-A9CD-B21B9EAB205E}"/>
          </ac:graphicFrameMkLst>
        </pc:graphicFrameChg>
      </pc:sldChg>
      <pc:sldChg chg="addSp delSp modSp new mod modAnim">
        <pc:chgData name="mohammad Hosseinabady" userId="6cd969f51f917c9e" providerId="LiveId" clId="{E8EA12F8-E03D-4039-B33D-704E81B75366}" dt="2022-01-16T22:10:49.686" v="2573"/>
        <pc:sldMkLst>
          <pc:docMk/>
          <pc:sldMk cId="128495281" sldId="283"/>
        </pc:sldMkLst>
        <pc:spChg chg="mod">
          <ac:chgData name="mohammad Hosseinabady" userId="6cd969f51f917c9e" providerId="LiveId" clId="{E8EA12F8-E03D-4039-B33D-704E81B75366}" dt="2022-01-16T22:02:12.413" v="2435" actId="108"/>
          <ac:spMkLst>
            <pc:docMk/>
            <pc:sldMk cId="128495281" sldId="283"/>
            <ac:spMk id="2" creationId="{DECF6CB8-D0DD-479B-B932-F28F848F26C4}"/>
          </ac:spMkLst>
        </pc:spChg>
        <pc:spChg chg="del">
          <ac:chgData name="mohammad Hosseinabady" userId="6cd969f51f917c9e" providerId="LiveId" clId="{E8EA12F8-E03D-4039-B33D-704E81B75366}" dt="2022-01-16T22:02:16.980" v="2436" actId="478"/>
          <ac:spMkLst>
            <pc:docMk/>
            <pc:sldMk cId="128495281" sldId="283"/>
            <ac:spMk id="3" creationId="{B98AA129-431B-420F-9F41-31F9FDA2EBBF}"/>
          </ac:spMkLst>
        </pc:spChg>
        <pc:spChg chg="add mod">
          <ac:chgData name="mohammad Hosseinabady" userId="6cd969f51f917c9e" providerId="LiveId" clId="{E8EA12F8-E03D-4039-B33D-704E81B75366}" dt="2022-01-16T22:05:14.238" v="2491" actId="313"/>
          <ac:spMkLst>
            <pc:docMk/>
            <pc:sldMk cId="128495281" sldId="283"/>
            <ac:spMk id="4" creationId="{6D24184A-C1A5-48C0-8ED2-9D87982B63DC}"/>
          </ac:spMkLst>
        </pc:spChg>
        <pc:spChg chg="add del">
          <ac:chgData name="mohammad Hosseinabady" userId="6cd969f51f917c9e" providerId="LiveId" clId="{E8EA12F8-E03D-4039-B33D-704E81B75366}" dt="2022-01-16T22:04:10.260" v="2469" actId="478"/>
          <ac:spMkLst>
            <pc:docMk/>
            <pc:sldMk cId="128495281" sldId="283"/>
            <ac:spMk id="13" creationId="{09C63D94-19CB-49F8-9DE3-AADB4D303D2A}"/>
          </ac:spMkLst>
        </pc:spChg>
        <pc:spChg chg="add mod">
          <ac:chgData name="mohammad Hosseinabady" userId="6cd969f51f917c9e" providerId="LiveId" clId="{E8EA12F8-E03D-4039-B33D-704E81B75366}" dt="2022-01-16T22:06:52.595" v="2507" actId="6549"/>
          <ac:spMkLst>
            <pc:docMk/>
            <pc:sldMk cId="128495281" sldId="283"/>
            <ac:spMk id="28" creationId="{54AFA08E-F83A-4B8E-840B-4D94E3CD9FFC}"/>
          </ac:spMkLst>
        </pc:spChg>
        <pc:spChg chg="add mod">
          <ac:chgData name="mohammad Hosseinabady" userId="6cd969f51f917c9e" providerId="LiveId" clId="{E8EA12F8-E03D-4039-B33D-704E81B75366}" dt="2022-01-16T22:09:26.019" v="2543" actId="1076"/>
          <ac:spMkLst>
            <pc:docMk/>
            <pc:sldMk cId="128495281" sldId="283"/>
            <ac:spMk id="30" creationId="{06657DB3-047C-4511-8321-6749C32E1820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33" creationId="{6B424C02-9230-4445-9157-4D4894FB1F85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49" creationId="{73E3B62C-0D99-4A07-B6EC-B0CC67EB0526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50" creationId="{BC766846-3838-44F3-A5A5-258FD8CAC278}"/>
          </ac:spMkLst>
        </pc:spChg>
        <pc:spChg chg="mod">
          <ac:chgData name="mohammad Hosseinabady" userId="6cd969f51f917c9e" providerId="LiveId" clId="{E8EA12F8-E03D-4039-B33D-704E81B75366}" dt="2022-01-16T22:10:00.084" v="2556" actId="20577"/>
          <ac:spMkLst>
            <pc:docMk/>
            <pc:sldMk cId="128495281" sldId="283"/>
            <ac:spMk id="56" creationId="{4371E254-0174-4C4C-9DAD-635948E62447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61" creationId="{CEF2DE0A-4EAB-4E2B-BE5E-4016BC9776F8}"/>
          </ac:spMkLst>
        </pc:spChg>
        <pc:spChg chg="mod">
          <ac:chgData name="mohammad Hosseinabady" userId="6cd969f51f917c9e" providerId="LiveId" clId="{E8EA12F8-E03D-4039-B33D-704E81B75366}" dt="2022-01-16T22:08:50.512" v="2535"/>
          <ac:spMkLst>
            <pc:docMk/>
            <pc:sldMk cId="128495281" sldId="283"/>
            <ac:spMk id="62" creationId="{F14E5FDC-400D-487E-BDA0-1507CFA00E1B}"/>
          </ac:spMkLst>
        </pc:spChg>
        <pc:spChg chg="mod">
          <ac:chgData name="mohammad Hosseinabady" userId="6cd969f51f917c9e" providerId="LiveId" clId="{E8EA12F8-E03D-4039-B33D-704E81B75366}" dt="2022-01-16T22:10:05.555" v="2559" actId="20577"/>
          <ac:spMkLst>
            <pc:docMk/>
            <pc:sldMk cId="128495281" sldId="283"/>
            <ac:spMk id="63" creationId="{EDE1EEF1-FDB9-4E9F-9CC5-0240C4C60690}"/>
          </ac:spMkLst>
        </pc:spChg>
        <pc:spChg chg="add mod ord">
          <ac:chgData name="mohammad Hosseinabady" userId="6cd969f51f917c9e" providerId="LiveId" clId="{E8EA12F8-E03D-4039-B33D-704E81B75366}" dt="2022-01-16T22:09:41.026" v="2546" actId="207"/>
          <ac:spMkLst>
            <pc:docMk/>
            <pc:sldMk cId="128495281" sldId="283"/>
            <ac:spMk id="74" creationId="{3095F4DC-838C-4D5A-9FE5-BA3725DDD13F}"/>
          </ac:spMkLst>
        </pc:spChg>
        <pc:spChg chg="add mod">
          <ac:chgData name="mohammad Hosseinabady" userId="6cd969f51f917c9e" providerId="LiveId" clId="{E8EA12F8-E03D-4039-B33D-704E81B75366}" dt="2022-01-16T22:10:27.670" v="2569" actId="1076"/>
          <ac:spMkLst>
            <pc:docMk/>
            <pc:sldMk cId="128495281" sldId="283"/>
            <ac:spMk id="75" creationId="{C20BDF56-7C60-4091-9041-793E96F3BD16}"/>
          </ac:spMkLst>
        </pc:spChg>
        <pc:grpChg chg="add mod">
          <ac:chgData name="mohammad Hosseinabady" userId="6cd969f51f917c9e" providerId="LiveId" clId="{E8EA12F8-E03D-4039-B33D-704E81B75366}" dt="2022-01-16T22:08:53.737" v="2536" actId="1076"/>
          <ac:grpSpMkLst>
            <pc:docMk/>
            <pc:sldMk cId="128495281" sldId="283"/>
            <ac:grpSpMk id="31" creationId="{53742F3B-C49C-4CFA-A10D-785A6FF50851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32" creationId="{B75480E8-95D8-40E2-B0B7-078360451E92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34" creationId="{71CDB62D-308E-4902-8EB8-18E927AF4692}"/>
          </ac:grpSpMkLst>
        </pc:grpChg>
        <pc:grpChg chg="add mod">
          <ac:chgData name="mohammad Hosseinabady" userId="6cd969f51f917c9e" providerId="LiveId" clId="{E8EA12F8-E03D-4039-B33D-704E81B75366}" dt="2022-01-16T22:08:53.737" v="2536" actId="1076"/>
          <ac:grpSpMkLst>
            <pc:docMk/>
            <pc:sldMk cId="128495281" sldId="283"/>
            <ac:grpSpMk id="47" creationId="{844232EA-7235-4838-A272-9D6071B57019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48" creationId="{DC41105C-7FCB-4725-92A8-0714860866C6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51" creationId="{184897E7-486E-4121-84AA-8030D850CBB2}"/>
          </ac:grpSpMkLst>
        </pc:grpChg>
        <pc:grpChg chg="mod">
          <ac:chgData name="mohammad Hosseinabady" userId="6cd969f51f917c9e" providerId="LiveId" clId="{E8EA12F8-E03D-4039-B33D-704E81B75366}" dt="2022-01-16T22:08:50.512" v="2535"/>
          <ac:grpSpMkLst>
            <pc:docMk/>
            <pc:sldMk cId="128495281" sldId="283"/>
            <ac:grpSpMk id="52" creationId="{D6BA2D52-CEDB-4A08-B384-11BFAF8F766C}"/>
          </ac:grpSpMkLst>
        </pc:grpChg>
        <pc:picChg chg="add mod">
          <ac:chgData name="mohammad Hosseinabady" userId="6cd969f51f917c9e" providerId="LiveId" clId="{E8EA12F8-E03D-4039-B33D-704E81B75366}" dt="2022-01-16T22:04:55.818" v="2485" actId="1076"/>
          <ac:picMkLst>
            <pc:docMk/>
            <pc:sldMk cId="128495281" sldId="283"/>
            <ac:picMk id="9" creationId="{4742DD86-4D57-4A91-8207-305BD871D74D}"/>
          </ac:picMkLst>
        </pc:picChg>
        <pc:picChg chg="add mod">
          <ac:chgData name="mohammad Hosseinabady" userId="6cd969f51f917c9e" providerId="LiveId" clId="{E8EA12F8-E03D-4039-B33D-704E81B75366}" dt="2022-01-16T22:04:26.348" v="2475" actId="1076"/>
          <ac:picMkLst>
            <pc:docMk/>
            <pc:sldMk cId="128495281" sldId="283"/>
            <ac:picMk id="10" creationId="{56467079-2C0A-436D-91F9-4F28CF2F81A0}"/>
          </ac:picMkLst>
        </pc:picChg>
        <pc:cxnChg chg="add mod">
          <ac:chgData name="mohammad Hosseinabady" userId="6cd969f51f917c9e" providerId="LiveId" clId="{E8EA12F8-E03D-4039-B33D-704E81B75366}" dt="2022-01-16T22:04:35.099" v="2478" actId="14100"/>
          <ac:cxnSpMkLst>
            <pc:docMk/>
            <pc:sldMk cId="128495281" sldId="283"/>
            <ac:cxnSpMk id="6" creationId="{3502CEDF-B456-4BBE-97D4-D9BF3CE5D15C}"/>
          </ac:cxnSpMkLst>
        </pc:cxnChg>
        <pc:cxnChg chg="add mod">
          <ac:chgData name="mohammad Hosseinabady" userId="6cd969f51f917c9e" providerId="LiveId" clId="{E8EA12F8-E03D-4039-B33D-704E81B75366}" dt="2022-01-16T22:04:32.051" v="2477" actId="14100"/>
          <ac:cxnSpMkLst>
            <pc:docMk/>
            <pc:sldMk cId="128495281" sldId="283"/>
            <ac:cxnSpMk id="7" creationId="{55A610D2-BF0A-41CE-8D1F-2C0701E9967C}"/>
          </ac:cxnSpMkLst>
        </pc:cxnChg>
        <pc:cxnChg chg="add del">
          <ac:chgData name="mohammad Hosseinabady" userId="6cd969f51f917c9e" providerId="LiveId" clId="{E8EA12F8-E03D-4039-B33D-704E81B75366}" dt="2022-01-16T22:04:05.557" v="2467" actId="478"/>
          <ac:cxnSpMkLst>
            <pc:docMk/>
            <pc:sldMk cId="128495281" sldId="283"/>
            <ac:cxnSpMk id="12" creationId="{84F5F5F4-66DD-4A18-AE3C-A7D3839EB509}"/>
          </ac:cxnSpMkLst>
        </pc:cxnChg>
        <pc:cxnChg chg="add mod">
          <ac:chgData name="mohammad Hosseinabady" userId="6cd969f51f917c9e" providerId="LiveId" clId="{E8EA12F8-E03D-4039-B33D-704E81B75366}" dt="2022-01-16T22:05:19.422" v="2492" actId="14100"/>
          <ac:cxnSpMkLst>
            <pc:docMk/>
            <pc:sldMk cId="128495281" sldId="283"/>
            <ac:cxnSpMk id="14" creationId="{96085078-8113-4C9D-9CAA-99636576B041}"/>
          </ac:cxnSpMkLst>
        </pc:cxnChg>
        <pc:cxnChg chg="add mod">
          <ac:chgData name="mohammad Hosseinabady" userId="6cd969f51f917c9e" providerId="LiveId" clId="{E8EA12F8-E03D-4039-B33D-704E81B75366}" dt="2022-01-16T22:05:21.750" v="2494" actId="14100"/>
          <ac:cxnSpMkLst>
            <pc:docMk/>
            <pc:sldMk cId="128495281" sldId="283"/>
            <ac:cxnSpMk id="15" creationId="{CBC6C19C-BD0D-45F6-8D4A-D9E341EEC51D}"/>
          </ac:cxnSpMkLst>
        </pc:cxnChg>
        <pc:cxnChg chg="add mod">
          <ac:chgData name="mohammad Hosseinabady" userId="6cd969f51f917c9e" providerId="LiveId" clId="{E8EA12F8-E03D-4039-B33D-704E81B75366}" dt="2022-01-16T22:05:04.918" v="2489" actId="108"/>
          <ac:cxnSpMkLst>
            <pc:docMk/>
            <pc:sldMk cId="128495281" sldId="283"/>
            <ac:cxnSpMk id="19" creationId="{CC3FF6B0-2FFE-4C79-8F67-3AE0C06779BE}"/>
          </ac:cxnSpMkLst>
        </pc:cxnChg>
        <pc:cxnChg chg="add mod">
          <ac:chgData name="mohammad Hosseinabady" userId="6cd969f51f917c9e" providerId="LiveId" clId="{E8EA12F8-E03D-4039-B33D-704E81B75366}" dt="2022-01-16T22:05:02.869" v="2488" actId="108"/>
          <ac:cxnSpMkLst>
            <pc:docMk/>
            <pc:sldMk cId="128495281" sldId="283"/>
            <ac:cxnSpMk id="20" creationId="{EB5F680C-EE9A-46D3-A329-AE0E029FB1DD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5" creationId="{5F5C1E08-06D3-42B4-B46D-4930FE6BB7F6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6" creationId="{641A505F-B05F-40EE-B504-EAD90B3BB2CF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7" creationId="{EE34513F-1FF2-41D0-9548-7D8F48085BDB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8" creationId="{1ECE0766-6A9F-4754-AD01-EBC42563554D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39" creationId="{FD14659B-CA3A-4F4D-AF1A-56FB0A34EFCF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0" creationId="{DF813D9E-4C85-4FCD-A5DC-3095BB0BCE88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1" creationId="{5685B2E3-3E36-4E9C-B404-0DE3B2F95CBC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2" creationId="{43BAE932-D99E-4B3F-A2A5-565072BD7A66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3" creationId="{68C63924-BD98-41D9-8F8F-06957B95DAFC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4" creationId="{D24360FF-7930-4CC0-8AFF-6D1689EB4FC9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5" creationId="{10E4B935-C79E-45EF-A904-27C53665A08B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46" creationId="{3ED9C486-E8EF-44F1-9BF4-8AF9FED17F80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3" creationId="{EF8A47C5-F9FF-47D6-B0D5-0461976C0E52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4" creationId="{B6A885B8-F4A9-41A0-B075-CC13D122AA19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5" creationId="{85D2720C-DD98-4F38-B0B2-1416DCE22521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7" creationId="{79F78C3C-36F3-43D0-B5DB-D6C1354AAC59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8" creationId="{6D23EC04-709B-41F6-AEFB-66986D16383E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59" creationId="{7341D1A0-C42F-4F42-9206-B87E4621615A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0" creationId="{D4C263F5-3A05-4F0F-B6FD-9390DE5383F7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4" creationId="{E6D9847D-2F8E-4422-86B2-5A84439A140F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5" creationId="{34C65251-5AC9-4506-82A7-E31824F16616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6" creationId="{C3E8A886-9140-4EE4-AEAF-10B78E4B4134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7" creationId="{263F8A6A-D91E-4AB9-88B7-BB0925EBB05B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8" creationId="{1F512A0B-DB68-439B-BD00-6F428BEFE298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69" creationId="{5AB58220-5283-4ADD-9C31-43D68EE6D040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70" creationId="{275171D6-0E18-49BC-875A-263C0BFCB71E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71" creationId="{EB93B4D2-CFA1-4E48-917A-517F4C1219D9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72" creationId="{683BF05F-696A-465E-9AA1-5EE4388FAD57}"/>
          </ac:cxnSpMkLst>
        </pc:cxnChg>
        <pc:cxnChg chg="mod">
          <ac:chgData name="mohammad Hosseinabady" userId="6cd969f51f917c9e" providerId="LiveId" clId="{E8EA12F8-E03D-4039-B33D-704E81B75366}" dt="2022-01-16T22:08:50.512" v="2535"/>
          <ac:cxnSpMkLst>
            <pc:docMk/>
            <pc:sldMk cId="128495281" sldId="283"/>
            <ac:cxnSpMk id="73" creationId="{928B55F4-FF88-4B95-B1E5-2EA1F4E041AA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7T05:03:00.714" v="2799"/>
        <pc:sldMkLst>
          <pc:docMk/>
          <pc:sldMk cId="1414274734" sldId="284"/>
        </pc:sldMkLst>
        <pc:spChg chg="mod">
          <ac:chgData name="mohammad Hosseinabady" userId="6cd969f51f917c9e" providerId="LiveId" clId="{E8EA12F8-E03D-4039-B33D-704E81B75366}" dt="2022-01-17T04:51:48.462" v="2655" actId="20577"/>
          <ac:spMkLst>
            <pc:docMk/>
            <pc:sldMk cId="1414274734" sldId="284"/>
            <ac:spMk id="2" creationId="{6D69C683-EEDB-4415-9CAD-EA096990C5D6}"/>
          </ac:spMkLst>
        </pc:spChg>
        <pc:spChg chg="add mod">
          <ac:chgData name="mohammad Hosseinabady" userId="6cd969f51f917c9e" providerId="LiveId" clId="{E8EA12F8-E03D-4039-B33D-704E81B75366}" dt="2022-01-17T04:53:19.671" v="2687" actId="20577"/>
          <ac:spMkLst>
            <pc:docMk/>
            <pc:sldMk cId="1414274734" sldId="284"/>
            <ac:spMk id="19" creationId="{C5E947A5-E713-4AAD-81D7-28397B0E0DE0}"/>
          </ac:spMkLst>
        </pc:spChg>
        <pc:spChg chg="add mod">
          <ac:chgData name="mohammad Hosseinabady" userId="6cd969f51f917c9e" providerId="LiveId" clId="{E8EA12F8-E03D-4039-B33D-704E81B75366}" dt="2022-01-17T04:58:29.296" v="2757" actId="20577"/>
          <ac:spMkLst>
            <pc:docMk/>
            <pc:sldMk cId="1414274734" sldId="284"/>
            <ac:spMk id="24" creationId="{C6D6439B-E855-40D5-BE97-33B77D727990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2" creationId="{2D679F12-617E-4A30-8759-349D3839D132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6" creationId="{6104A5F2-58BE-4329-9C33-D20AC272C804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4" creationId="{50EF9926-94D8-4F7B-A7E1-298B3F45F601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5" creationId="{41D87545-FF51-4784-8D8F-95FA79319AF4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6" creationId="{EE6753D4-A3F7-4B58-9909-CEC0AECB3C68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7" creationId="{41BBE28F-D15D-428C-82B3-AA99A90FF7A6}"/>
          </ac:spMkLst>
        </pc:spChg>
        <pc:spChg chg="mod">
          <ac:chgData name="mohammad Hosseinabady" userId="6cd969f51f917c9e" providerId="LiveId" clId="{E8EA12F8-E03D-4039-B33D-704E81B75366}" dt="2022-01-17T04:52:16.741" v="2662" actId="207"/>
          <ac:spMkLst>
            <pc:docMk/>
            <pc:sldMk cId="1414274734" sldId="284"/>
            <ac:spMk id="178" creationId="{EA1D670B-661D-4DF8-A2B0-1559F8BBA8E4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79" creationId="{1085F86C-7D91-4E90-A78F-2A0456C52204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80" creationId="{4C7C403D-2E47-4AC6-9C95-D5BCC51EF68F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83" creationId="{0C58E0C4-8099-4092-93A4-6681A462139E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84" creationId="{9091D70E-40BF-4BA0-B8C9-00543C751ADB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85" creationId="{FD440BA7-D2FE-4D42-A844-353F5ACA3FFF}"/>
          </ac:spMkLst>
        </pc:spChg>
        <pc:spChg chg="del mod">
          <ac:chgData name="mohammad Hosseinabady" userId="6cd969f51f917c9e" providerId="LiveId" clId="{E8EA12F8-E03D-4039-B33D-704E81B75366}" dt="2022-01-17T04:52:22.093" v="2663" actId="478"/>
          <ac:spMkLst>
            <pc:docMk/>
            <pc:sldMk cId="1414274734" sldId="284"/>
            <ac:spMk id="186" creationId="{CF9DDC7F-DDF2-4549-B79A-4D43D4FAC111}"/>
          </ac:spMkLst>
        </pc:spChg>
        <pc:spChg chg="del mod">
          <ac:chgData name="mohammad Hosseinabady" userId="6cd969f51f917c9e" providerId="LiveId" clId="{E8EA12F8-E03D-4039-B33D-704E81B75366}" dt="2022-01-17T04:52:08.157" v="2659" actId="478"/>
          <ac:spMkLst>
            <pc:docMk/>
            <pc:sldMk cId="1414274734" sldId="284"/>
            <ac:spMk id="187" creationId="{8351DB00-FAA9-415E-9406-640FD267B617}"/>
          </ac:spMkLst>
        </pc:spChg>
        <pc:spChg chg="del mod">
          <ac:chgData name="mohammad Hosseinabady" userId="6cd969f51f917c9e" providerId="LiveId" clId="{E8EA12F8-E03D-4039-B33D-704E81B75366}" dt="2022-01-17T04:52:39.996" v="2668" actId="478"/>
          <ac:spMkLst>
            <pc:docMk/>
            <pc:sldMk cId="1414274734" sldId="284"/>
            <ac:spMk id="188" creationId="{5670257F-609A-4484-90CE-A7D16603BF68}"/>
          </ac:spMkLst>
        </pc:spChg>
        <pc:spChg chg="del mod">
          <ac:chgData name="mohammad Hosseinabady" userId="6cd969f51f917c9e" providerId="LiveId" clId="{E8EA12F8-E03D-4039-B33D-704E81B75366}" dt="2022-01-17T04:52:38.588" v="2667" actId="478"/>
          <ac:spMkLst>
            <pc:docMk/>
            <pc:sldMk cId="1414274734" sldId="284"/>
            <ac:spMk id="189" creationId="{D479A0F0-6835-49A1-8AB0-5B8DB330789B}"/>
          </ac:spMkLst>
        </pc:spChg>
        <pc:spChg chg="mod">
          <ac:chgData name="mohammad Hosseinabady" userId="6cd969f51f917c9e" providerId="LiveId" clId="{E8EA12F8-E03D-4039-B33D-704E81B75366}" dt="2022-01-17T04:52:12.702" v="2661" actId="6549"/>
          <ac:spMkLst>
            <pc:docMk/>
            <pc:sldMk cId="1414274734" sldId="284"/>
            <ac:spMk id="190" creationId="{80AAF671-73CF-46EF-B429-44A44092ABE6}"/>
          </ac:spMkLst>
        </pc:spChg>
        <pc:spChg chg="add mod">
          <ac:chgData name="mohammad Hosseinabady" userId="6cd969f51f917c9e" providerId="LiveId" clId="{E8EA12F8-E03D-4039-B33D-704E81B75366}" dt="2022-01-17T04:59:09.087" v="2764" actId="1076"/>
          <ac:spMkLst>
            <pc:docMk/>
            <pc:sldMk cId="1414274734" sldId="284"/>
            <ac:spMk id="254" creationId="{351E0DE5-DC12-4C4F-97EC-796E8EFCE5B3}"/>
          </ac:spMkLst>
        </pc:spChg>
        <pc:spChg chg="add mod">
          <ac:chgData name="mohammad Hosseinabady" userId="6cd969f51f917c9e" providerId="LiveId" clId="{E8EA12F8-E03D-4039-B33D-704E81B75366}" dt="2022-01-17T04:56:55.638" v="2734" actId="1076"/>
          <ac:spMkLst>
            <pc:docMk/>
            <pc:sldMk cId="1414274734" sldId="284"/>
            <ac:spMk id="255" creationId="{93C582FB-17F0-48F0-ACF4-12DBF191EDB7}"/>
          </ac:spMkLst>
        </pc:spChg>
        <pc:spChg chg="add mod">
          <ac:chgData name="mohammad Hosseinabady" userId="6cd969f51f917c9e" providerId="LiveId" clId="{E8EA12F8-E03D-4039-B33D-704E81B75366}" dt="2022-01-17T05:02:48.979" v="2796" actId="1076"/>
          <ac:spMkLst>
            <pc:docMk/>
            <pc:sldMk cId="1414274734" sldId="284"/>
            <ac:spMk id="256" creationId="{C7CE1365-80ED-4A81-8746-014ADFE8D6F9}"/>
          </ac:spMkLst>
        </pc:spChg>
        <pc:spChg chg="add mod">
          <ac:chgData name="mohammad Hosseinabady" userId="6cd969f51f917c9e" providerId="LiveId" clId="{E8EA12F8-E03D-4039-B33D-704E81B75366}" dt="2022-01-17T04:59:00.892" v="2763" actId="20577"/>
          <ac:spMkLst>
            <pc:docMk/>
            <pc:sldMk cId="1414274734" sldId="284"/>
            <ac:spMk id="257" creationId="{F549305C-2D35-4CF9-8A34-5CE7F3CF6D56}"/>
          </ac:spMkLst>
        </pc:spChg>
        <pc:spChg chg="add mod">
          <ac:chgData name="mohammad Hosseinabady" userId="6cd969f51f917c9e" providerId="LiveId" clId="{E8EA12F8-E03D-4039-B33D-704E81B75366}" dt="2022-01-17T05:00:05.998" v="2783" actId="20577"/>
          <ac:spMkLst>
            <pc:docMk/>
            <pc:sldMk cId="1414274734" sldId="284"/>
            <ac:spMk id="260" creationId="{257529EA-7AAC-4A14-8CDF-C50094A49BA6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07" creationId="{DFEC39E0-941B-4511-B294-84B8FB41E417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08" creationId="{0247B94F-504E-4A22-8070-5687E7C55B99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09" creationId="{8CC9E68D-025D-4EFD-96CC-9461A50ED6EA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10" creationId="{B885B10E-DD1E-4935-9D1E-83C431C64037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11" creationId="{75A1321E-77F8-40BE-8C70-1BEDF0DEE206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37" creationId="{A168EE47-568E-4EFB-B2AB-5E829491CA93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39" creationId="{F72B52E3-10D7-4B6C-9655-0911673CDFEB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1" creationId="{D4E1DC70-D7DE-468A-8014-33FAD605B15F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3" creationId="{0B2EBC51-4BD6-4C37-BEA3-928AC99AD15E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5" creationId="{CDB83770-6A08-4D3A-9F91-9D8A4A29B994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7" creationId="{37AF1DDC-BF1D-4E34-93E8-E691C6A95D91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8" creationId="{82AC42C3-1C92-4FB6-948A-20BBBC8B0B6D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49" creationId="{9B4D24AF-FCA3-4E84-9ED2-2CC8166852B5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51" creationId="{A0A0D4E4-F4F0-4B50-865C-75F868D64E5A}"/>
          </ac:spMkLst>
        </pc:spChg>
        <pc:spChg chg="del">
          <ac:chgData name="mohammad Hosseinabady" userId="6cd969f51f917c9e" providerId="LiveId" clId="{E8EA12F8-E03D-4039-B33D-704E81B75366}" dt="2022-01-17T04:51:54.588" v="2656" actId="478"/>
          <ac:spMkLst>
            <pc:docMk/>
            <pc:sldMk cId="1414274734" sldId="284"/>
            <ac:spMk id="353" creationId="{D84AC7D5-09EB-4C76-9DD7-AEEBE7BCC79F}"/>
          </ac:spMkLst>
        </pc:spChg>
        <pc:grpChg chg="del">
          <ac:chgData name="mohammad Hosseinabady" userId="6cd969f51f917c9e" providerId="LiveId" clId="{E8EA12F8-E03D-4039-B33D-704E81B75366}" dt="2022-01-17T04:51:54.588" v="2656" actId="478"/>
          <ac:grpSpMkLst>
            <pc:docMk/>
            <pc:sldMk cId="1414274734" sldId="284"/>
            <ac:grpSpMk id="3" creationId="{ED096F1E-232D-4EF9-8150-96AD5560A004}"/>
          </ac:grpSpMkLst>
        </pc:grpChg>
        <pc:grpChg chg="del">
          <ac:chgData name="mohammad Hosseinabady" userId="6cd969f51f917c9e" providerId="LiveId" clId="{E8EA12F8-E03D-4039-B33D-704E81B75366}" dt="2022-01-17T04:51:54.588" v="2656" actId="478"/>
          <ac:grpSpMkLst>
            <pc:docMk/>
            <pc:sldMk cId="1414274734" sldId="284"/>
            <ac:grpSpMk id="18" creationId="{23A7E164-4179-4188-AF26-D3AE0BF11ADF}"/>
          </ac:grpSpMkLst>
        </pc:grpChg>
        <pc:grpChg chg="add 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1" creationId="{6E5C00C4-09F6-4E28-8A5E-F4E49CDE99E1}"/>
          </ac:grpSpMkLst>
        </pc:grpChg>
        <pc:grpChg chg="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2" creationId="{87DFC2B7-68AD-4DB2-8782-1E8587900F2C}"/>
          </ac:grpSpMkLst>
        </pc:grpChg>
        <pc:grpChg chg="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3" creationId="{738C5696-32CA-4ECD-B546-761BA2405E84}"/>
          </ac:grpSpMkLst>
        </pc:grpChg>
        <pc:grpChg chg="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4" creationId="{BF0E61B4-31A6-410F-97E6-EC3CCF69B57D}"/>
          </ac:grpSpMkLst>
        </pc:grpChg>
        <pc:grpChg chg="mod">
          <ac:chgData name="mohammad Hosseinabady" userId="6cd969f51f917c9e" providerId="LiveId" clId="{E8EA12F8-E03D-4039-B33D-704E81B75366}" dt="2022-01-17T04:52:12.702" v="2661" actId="6549"/>
          <ac:grpSpMkLst>
            <pc:docMk/>
            <pc:sldMk cId="1414274734" sldId="284"/>
            <ac:grpSpMk id="165" creationId="{B6399165-AA89-4CAA-8CBA-12186F662182}"/>
          </ac:grpSpMkLst>
        </pc:grpChg>
        <pc:grpChg chg="del">
          <ac:chgData name="mohammad Hosseinabady" userId="6cd969f51f917c9e" providerId="LiveId" clId="{E8EA12F8-E03D-4039-B33D-704E81B75366}" dt="2022-01-17T04:51:54.588" v="2656" actId="478"/>
          <ac:grpSpMkLst>
            <pc:docMk/>
            <pc:sldMk cId="1414274734" sldId="284"/>
            <ac:grpSpMk id="298" creationId="{FD55A164-C0F7-49FF-ACAE-7F7338A39886}"/>
          </ac:grpSpMkLst>
        </pc:grpChg>
        <pc:picChg chg="add mod modCrop">
          <ac:chgData name="mohammad Hosseinabady" userId="6cd969f51f917c9e" providerId="LiveId" clId="{E8EA12F8-E03D-4039-B33D-704E81B75366}" dt="2022-01-17T04:56:57.813" v="2735" actId="1076"/>
          <ac:picMkLst>
            <pc:docMk/>
            <pc:sldMk cId="1414274734" sldId="284"/>
            <ac:picMk id="22" creationId="{BED4EF82-8C1F-48D6-9E74-FC127EBF78B5}"/>
          </ac:picMkLst>
        </pc:picChg>
        <pc:picChg chg="add mod">
          <ac:chgData name="mohammad Hosseinabady" userId="6cd969f51f917c9e" providerId="LiveId" clId="{E8EA12F8-E03D-4039-B33D-704E81B75366}" dt="2022-01-17T05:01:33.204" v="2786" actId="1076"/>
          <ac:picMkLst>
            <pc:docMk/>
            <pc:sldMk cId="1414274734" sldId="284"/>
            <ac:picMk id="1026" creationId="{12EBF5AD-3224-4CC2-A76A-70248C4F2D7C}"/>
          </ac:picMkLst>
        </pc:picChg>
        <pc:cxnChg chg="add mod">
          <ac:chgData name="mohammad Hosseinabady" userId="6cd969f51f917c9e" providerId="LiveId" clId="{E8EA12F8-E03D-4039-B33D-704E81B75366}" dt="2022-01-17T04:52:35.977" v="2666" actId="1582"/>
          <ac:cxnSpMkLst>
            <pc:docMk/>
            <pc:sldMk cId="1414274734" sldId="284"/>
            <ac:cxnSpMk id="17" creationId="{0F0EFAF5-FB90-4E02-ACF1-CDF63E4E206B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20" creationId="{384C4162-5D45-4C0A-9732-3D91A4B44E04}"/>
          </ac:cxnSpMkLst>
        </pc:cxnChg>
        <pc:cxnChg chg="add mod">
          <ac:chgData name="mohammad Hosseinabady" userId="6cd969f51f917c9e" providerId="LiveId" clId="{E8EA12F8-E03D-4039-B33D-704E81B75366}" dt="2022-01-17T05:02:48.979" v="2796" actId="1076"/>
          <ac:cxnSpMkLst>
            <pc:docMk/>
            <pc:sldMk cId="1414274734" sldId="284"/>
            <ac:cxnSpMk id="26" creationId="{22C9742E-6A60-4D27-A69F-E6F792E06733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66" creationId="{93BDECF3-484C-446A-BFAE-940A21C0CCCB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67" creationId="{341C9764-1B63-4298-A493-5336EBE097D2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68" creationId="{79F17AF5-06D7-4852-AA4C-480FEA337D1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69" creationId="{0C897A53-B4CD-4064-AC66-7BCA48F5005D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70" creationId="{1F6F1CB7-62E9-46D5-9573-EFBE3ECE5CF6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71" creationId="{C209E261-27F7-4CBF-BFCA-5E922F4A894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72" creationId="{5C897839-7652-4313-90D1-A02F83F0642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73" creationId="{88C29399-A32C-4F16-9EE3-23BA6C0634BD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81" creationId="{4D73053D-3F08-44B4-9CC8-C78B56E1CC0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82" creationId="{17786DB8-C201-4F7D-953D-B93E8273A8C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1" creationId="{F7F424B5-D41B-447E-ADD8-0D08AED3AE6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2" creationId="{8F006B8E-E779-415D-A6F2-B93D528C811B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3" creationId="{28CDA98C-D733-4C60-8E04-81C4BB97F9A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4" creationId="{BE62A9A4-7678-408B-8138-BF639C52FD1A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5" creationId="{6C8E1C7D-09D2-45FB-8C4D-D7B1AC048190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6" creationId="{A1241328-918E-46E3-B238-1764734ABDC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7" creationId="{B7DEE108-7C2D-4516-BC8C-1E63A22A872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8" creationId="{C382B6DD-BF51-42A8-8D20-D9C5D23ED70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199" creationId="{F90491D6-A374-4AA8-8E7D-A4846B692A8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0" creationId="{591BA7B5-4D81-4252-8DDE-7657E22FFCE7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1" creationId="{F19FCAB7-CF1B-4F58-9F20-6993C78DC05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2" creationId="{6D836A3F-FF48-42A4-93AD-8D2972932F77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3" creationId="{44CD7078-8799-47CC-B2C7-0D52CCC5F10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4" creationId="{A9E2F2C5-E568-4D0D-8DD4-D529D842BC6E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5" creationId="{579CA111-A034-476E-A0D0-B9A840EF3E91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6" creationId="{55F38184-FD7B-425A-A4A8-BB2846F4FDD7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7" creationId="{863122A0-D1BF-4912-91B6-5CE26FD9FEE4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8" creationId="{81CE0183-BC12-486B-AE4C-B6DD4D4AA84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09" creationId="{E1B9DB32-DCFF-4B34-A9F2-559A9C616F4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0" creationId="{15C8A6D3-A255-43E9-94B1-0F7C7DF03ADE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1" creationId="{8A0DF23D-9D30-4797-99F3-C0461D726489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2" creationId="{18DB7651-A87D-4E73-9CF3-0A5C80E63CB6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3" creationId="{8787FF65-A76F-47B5-8942-534106D7B91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4" creationId="{16F92FE6-7E6A-448F-AEDF-D45C1E1B48CC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5" creationId="{64F7976E-5A2C-41AF-A45E-28ACFA69FB6B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6" creationId="{3BEA913B-B352-499C-B6F6-34931B17A9A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7" creationId="{7C69AA9B-82D4-4A4B-B2CC-122360A9FF7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8" creationId="{F6E621D3-AE47-45CB-AFB3-E8BC2564A5A0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19" creationId="{0427002F-1C23-42BC-902E-770C82C4B0F2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0" creationId="{DC25DC19-6FF3-49D4-AE2A-68C2493A8E4E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1" creationId="{CE5B1A7E-E82A-4540-8E7F-C39735DBB612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2" creationId="{56DDB34B-DA22-4670-B8E4-057CC6386855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3" creationId="{539EA0D2-7886-4771-9FF3-5CB450B14E48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24" creationId="{B4F9DC06-AC22-40E5-B063-555674F8840A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47" creationId="{3065F4C8-D4E3-4DD2-93E4-2CD2B716E21D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48" creationId="{DFFC23AE-1BA2-47ED-BC81-9F8D8AF325DA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49" creationId="{030C54F0-C1B6-4FF4-8119-AFA610642B27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51" creationId="{362AFCD4-DC36-42B8-BC13-B55BC3A9587C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52" creationId="{3123C927-086D-43D2-92A7-1E846312AA8F}"/>
          </ac:cxnSpMkLst>
        </pc:cxnChg>
        <pc:cxnChg chg="mod">
          <ac:chgData name="mohammad Hosseinabady" userId="6cd969f51f917c9e" providerId="LiveId" clId="{E8EA12F8-E03D-4039-B33D-704E81B75366}" dt="2022-01-17T04:52:12.702" v="2661" actId="6549"/>
          <ac:cxnSpMkLst>
            <pc:docMk/>
            <pc:sldMk cId="1414274734" sldId="284"/>
            <ac:cxnSpMk id="253" creationId="{4DBF6086-2CCB-41E6-893B-6DC80A96BABB}"/>
          </ac:cxnSpMkLst>
        </pc:cxnChg>
        <pc:cxnChg chg="add mod">
          <ac:chgData name="mohammad Hosseinabady" userId="6cd969f51f917c9e" providerId="LiveId" clId="{E8EA12F8-E03D-4039-B33D-704E81B75366}" dt="2022-01-17T05:02:46.863" v="2794" actId="1582"/>
          <ac:cxnSpMkLst>
            <pc:docMk/>
            <pc:sldMk cId="1414274734" sldId="284"/>
            <ac:cxnSpMk id="258" creationId="{10D4E036-E307-4A05-8509-8DCD5CA0B111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299" creationId="{715A0CC8-444D-42A9-9467-408F3B42654B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0" creationId="{5611178F-555D-4962-AFBB-4BD703E65BD9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1" creationId="{CCDAF1CF-F873-4ABC-8FF2-C173D9838B20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2" creationId="{55BBF38B-16F0-4064-ABB3-B41524CBD91B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3" creationId="{6095947B-7D47-4953-9EEC-F04B7FEA3402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4" creationId="{D0A2666B-670D-4403-975C-298C3498280C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5" creationId="{3782B1DF-7678-4D37-9464-3B2E4437DE49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06" creationId="{A14EF002-745B-4FDA-972E-48930B92C8F1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12" creationId="{CB9FE0E7-CED9-4C68-880E-7C1DF407A448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13" creationId="{4F382D79-D98E-4794-BC1B-C70C979289CC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42" creationId="{73D847AA-C476-48D9-905E-1F92E923A3CF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44" creationId="{59A033BC-59A5-4A7A-B6A4-309F0567441C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46" creationId="{66E04399-630D-4E61-BC64-72E8E24134B1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50" creationId="{706A93B3-8D3A-4F81-A2AA-0E4EA195DC49}"/>
          </ac:cxnSpMkLst>
        </pc:cxnChg>
        <pc:cxnChg chg="del">
          <ac:chgData name="mohammad Hosseinabady" userId="6cd969f51f917c9e" providerId="LiveId" clId="{E8EA12F8-E03D-4039-B33D-704E81B75366}" dt="2022-01-17T04:51:54.588" v="2656" actId="478"/>
          <ac:cxnSpMkLst>
            <pc:docMk/>
            <pc:sldMk cId="1414274734" sldId="284"/>
            <ac:cxnSpMk id="352" creationId="{BFA32F9C-D293-4576-BFD9-B15E4AEC7872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7T05:26:30.590" v="3203"/>
        <pc:sldMkLst>
          <pc:docMk/>
          <pc:sldMk cId="4093036185" sldId="285"/>
        </pc:sldMkLst>
        <pc:spChg chg="add mod">
          <ac:chgData name="mohammad Hosseinabady" userId="6cd969f51f917c9e" providerId="LiveId" clId="{E8EA12F8-E03D-4039-B33D-704E81B75366}" dt="2022-01-17T05:12:27.938" v="2942"/>
          <ac:spMkLst>
            <pc:docMk/>
            <pc:sldMk cId="4093036185" sldId="285"/>
            <ac:spMk id="25" creationId="{BAF230AA-BB9C-40AA-B471-9D3A8A9FFB82}"/>
          </ac:spMkLst>
        </pc:spChg>
        <pc:spChg chg="add mod">
          <ac:chgData name="mohammad Hosseinabady" userId="6cd969f51f917c9e" providerId="LiveId" clId="{E8EA12F8-E03D-4039-B33D-704E81B75366}" dt="2022-01-17T05:14:15.410" v="2966" actId="14100"/>
          <ac:spMkLst>
            <pc:docMk/>
            <pc:sldMk cId="4093036185" sldId="285"/>
            <ac:spMk id="27" creationId="{90745C66-E053-427C-AB64-5F809659BE83}"/>
          </ac:spMkLst>
        </pc:spChg>
        <pc:spChg chg="add mod">
          <ac:chgData name="mohammad Hosseinabady" userId="6cd969f51f917c9e" providerId="LiveId" clId="{E8EA12F8-E03D-4039-B33D-704E81B75366}" dt="2022-01-17T05:17:04.069" v="3004" actId="1076"/>
          <ac:spMkLst>
            <pc:docMk/>
            <pc:sldMk cId="4093036185" sldId="285"/>
            <ac:spMk id="29" creationId="{CF5B6412-EB34-4FA9-ABB2-C6F1598000AC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2" creationId="{2D679F12-617E-4A30-8759-349D3839D132}"/>
          </ac:spMkLst>
        </pc:spChg>
        <pc:spChg chg="del">
          <ac:chgData name="mohammad Hosseinabady" userId="6cd969f51f917c9e" providerId="LiveId" clId="{E8EA12F8-E03D-4039-B33D-704E81B75366}" dt="2022-01-17T05:04:27.819" v="2803" actId="478"/>
          <ac:spMkLst>
            <pc:docMk/>
            <pc:sldMk cId="4093036185" sldId="285"/>
            <ac:spMk id="36" creationId="{6104A5F2-58BE-4329-9C33-D20AC272C804}"/>
          </ac:spMkLst>
        </pc:spChg>
        <pc:spChg chg="add mod">
          <ac:chgData name="mohammad Hosseinabady" userId="6cd969f51f917c9e" providerId="LiveId" clId="{E8EA12F8-E03D-4039-B33D-704E81B75366}" dt="2022-01-17T05:13:03.631" v="2964" actId="1076"/>
          <ac:spMkLst>
            <pc:docMk/>
            <pc:sldMk cId="4093036185" sldId="285"/>
            <ac:spMk id="172" creationId="{4A211122-893C-41A1-96CF-8BEBB9941A34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3" creationId="{1BFC413C-25D0-4669-86AF-6B68264EB293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4" creationId="{44B27A7E-BCB2-4F20-82F7-7B27FFA171EC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5" creationId="{060FBC83-1A58-4057-98DC-2EBDCC0D2F23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6" creationId="{E727685A-A56F-42A3-A9F7-0298F0D4CB88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7" creationId="{47D03299-1FCB-4097-AACD-6E72E6C28E6C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8" creationId="{2ECB3094-C4AB-401A-8919-81CD68ECD148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89" creationId="{58F83004-9437-4A6F-9BE4-944336FF7905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2" creationId="{39BF3A74-E439-4B87-959F-B70C9EF281E6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3" creationId="{8D536FA0-74B0-4219-BDD0-BA71FF206EEE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4" creationId="{B60D9B09-FACF-4438-95F0-395DAF165897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5" creationId="{58DAC21D-8421-45BC-8424-4D12CEF095BC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6" creationId="{2909D8F7-2067-4255-AD9D-A3EF16B0E1EC}"/>
          </ac:spMkLst>
        </pc:spChg>
        <pc:spChg chg="del mod">
          <ac:chgData name="mohammad Hosseinabady" userId="6cd969f51f917c9e" providerId="LiveId" clId="{E8EA12F8-E03D-4039-B33D-704E81B75366}" dt="2022-01-17T05:07:37.777" v="2874" actId="478"/>
          <ac:spMkLst>
            <pc:docMk/>
            <pc:sldMk cId="4093036185" sldId="285"/>
            <ac:spMk id="197" creationId="{FFF8066C-AD3D-454A-BECA-5E83FF2BEDEE}"/>
          </ac:spMkLst>
        </pc:spChg>
        <pc:spChg chg="del mod">
          <ac:chgData name="mohammad Hosseinabady" userId="6cd969f51f917c9e" providerId="LiveId" clId="{E8EA12F8-E03D-4039-B33D-704E81B75366}" dt="2022-01-17T05:07:35.186" v="2873" actId="478"/>
          <ac:spMkLst>
            <pc:docMk/>
            <pc:sldMk cId="4093036185" sldId="285"/>
            <ac:spMk id="198" creationId="{BEB20AF6-94A7-4D61-9A40-B0CFA38C65AE}"/>
          </ac:spMkLst>
        </pc:spChg>
        <pc:spChg chg="del mod topLvl">
          <ac:chgData name="mohammad Hosseinabady" userId="6cd969f51f917c9e" providerId="LiveId" clId="{E8EA12F8-E03D-4039-B33D-704E81B75366}" dt="2022-01-17T05:08:10.234" v="2882" actId="478"/>
          <ac:spMkLst>
            <pc:docMk/>
            <pc:sldMk cId="4093036185" sldId="285"/>
            <ac:spMk id="199" creationId="{7B2E08C5-C889-4C16-9E36-1ECF34604396}"/>
          </ac:spMkLst>
        </pc:spChg>
        <pc:spChg chg="add del mod">
          <ac:chgData name="mohammad Hosseinabady" userId="6cd969f51f917c9e" providerId="LiveId" clId="{E8EA12F8-E03D-4039-B33D-704E81B75366}" dt="2022-01-17T05:17:35.142" v="3011" actId="478"/>
          <ac:spMkLst>
            <pc:docMk/>
            <pc:sldMk cId="4093036185" sldId="285"/>
            <ac:spMk id="289" creationId="{1238DC8D-48A4-4510-B2A9-7BD544277CB1}"/>
          </ac:spMkLst>
        </pc:spChg>
        <pc:spChg chg="add mod">
          <ac:chgData name="mohammad Hosseinabady" userId="6cd969f51f917c9e" providerId="LiveId" clId="{E8EA12F8-E03D-4039-B33D-704E81B75366}" dt="2022-01-17T05:19:13.394" v="3097" actId="20577"/>
          <ac:spMkLst>
            <pc:docMk/>
            <pc:sldMk cId="4093036185" sldId="285"/>
            <ac:spMk id="290" creationId="{1D4CA338-478E-4B0F-B4BB-3984F48CF52E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07" creationId="{DFEC39E0-941B-4511-B294-84B8FB41E417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08" creationId="{0247B94F-504E-4A22-8070-5687E7C55B99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09" creationId="{8CC9E68D-025D-4EFD-96CC-9461A50ED6EA}"/>
          </ac:spMkLst>
        </pc:spChg>
        <pc:spChg chg="del">
          <ac:chgData name="mohammad Hosseinabady" userId="6cd969f51f917c9e" providerId="LiveId" clId="{E8EA12F8-E03D-4039-B33D-704E81B75366}" dt="2022-01-17T05:04:27.819" v="2803" actId="478"/>
          <ac:spMkLst>
            <pc:docMk/>
            <pc:sldMk cId="4093036185" sldId="285"/>
            <ac:spMk id="310" creationId="{B885B10E-DD1E-4935-9D1E-83C431C64037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11" creationId="{75A1321E-77F8-40BE-8C70-1BEDF0DEE206}"/>
          </ac:spMkLst>
        </pc:spChg>
        <pc:spChg chg="del">
          <ac:chgData name="mohammad Hosseinabady" userId="6cd969f51f917c9e" providerId="LiveId" clId="{E8EA12F8-E03D-4039-B33D-704E81B75366}" dt="2022-01-17T05:04:22.810" v="2801" actId="478"/>
          <ac:spMkLst>
            <pc:docMk/>
            <pc:sldMk cId="4093036185" sldId="285"/>
            <ac:spMk id="337" creationId="{A168EE47-568E-4EFB-B2AB-5E829491CA93}"/>
          </ac:spMkLst>
        </pc:spChg>
        <pc:spChg chg="del">
          <ac:chgData name="mohammad Hosseinabady" userId="6cd969f51f917c9e" providerId="LiveId" clId="{E8EA12F8-E03D-4039-B33D-704E81B75366}" dt="2022-01-17T05:04:31.944" v="2805" actId="478"/>
          <ac:spMkLst>
            <pc:docMk/>
            <pc:sldMk cId="4093036185" sldId="285"/>
            <ac:spMk id="339" creationId="{F72B52E3-10D7-4B6C-9655-0911673CDFEB}"/>
          </ac:spMkLst>
        </pc:spChg>
        <pc:spChg chg="del">
          <ac:chgData name="mohammad Hosseinabady" userId="6cd969f51f917c9e" providerId="LiveId" clId="{E8EA12F8-E03D-4039-B33D-704E81B75366}" dt="2022-01-17T05:04:27.819" v="2803" actId="478"/>
          <ac:spMkLst>
            <pc:docMk/>
            <pc:sldMk cId="4093036185" sldId="285"/>
            <ac:spMk id="341" creationId="{D4E1DC70-D7DE-468A-8014-33FAD605B15F}"/>
          </ac:spMkLst>
        </pc:spChg>
        <pc:spChg chg="del">
          <ac:chgData name="mohammad Hosseinabady" userId="6cd969f51f917c9e" providerId="LiveId" clId="{E8EA12F8-E03D-4039-B33D-704E81B75366}" dt="2022-01-17T05:04:22.810" v="2801" actId="478"/>
          <ac:spMkLst>
            <pc:docMk/>
            <pc:sldMk cId="4093036185" sldId="285"/>
            <ac:spMk id="343" creationId="{0B2EBC51-4BD6-4C37-BEA3-928AC99AD15E}"/>
          </ac:spMkLst>
        </pc:spChg>
        <pc:spChg chg="del">
          <ac:chgData name="mohammad Hosseinabady" userId="6cd969f51f917c9e" providerId="LiveId" clId="{E8EA12F8-E03D-4039-B33D-704E81B75366}" dt="2022-01-17T05:04:22.810" v="2801" actId="478"/>
          <ac:spMkLst>
            <pc:docMk/>
            <pc:sldMk cId="4093036185" sldId="285"/>
            <ac:spMk id="345" creationId="{CDB83770-6A08-4D3A-9F91-9D8A4A29B994}"/>
          </ac:spMkLst>
        </pc:spChg>
        <pc:spChg chg="del">
          <ac:chgData name="mohammad Hosseinabady" userId="6cd969f51f917c9e" providerId="LiveId" clId="{E8EA12F8-E03D-4039-B33D-704E81B75366}" dt="2022-01-17T05:04:22.810" v="2801" actId="478"/>
          <ac:spMkLst>
            <pc:docMk/>
            <pc:sldMk cId="4093036185" sldId="285"/>
            <ac:spMk id="347" creationId="{37AF1DDC-BF1D-4E34-93E8-E691C6A95D91}"/>
          </ac:spMkLst>
        </pc:spChg>
        <pc:spChg chg="del">
          <ac:chgData name="mohammad Hosseinabady" userId="6cd969f51f917c9e" providerId="LiveId" clId="{E8EA12F8-E03D-4039-B33D-704E81B75366}" dt="2022-01-17T05:04:29.603" v="2804" actId="478"/>
          <ac:spMkLst>
            <pc:docMk/>
            <pc:sldMk cId="4093036185" sldId="285"/>
            <ac:spMk id="348" creationId="{82AC42C3-1C92-4FB6-948A-20BBBC8B0B6D}"/>
          </ac:spMkLst>
        </pc:spChg>
        <pc:spChg chg="del">
          <ac:chgData name="mohammad Hosseinabady" userId="6cd969f51f917c9e" providerId="LiveId" clId="{E8EA12F8-E03D-4039-B33D-704E81B75366}" dt="2022-01-17T05:04:27.819" v="2803" actId="478"/>
          <ac:spMkLst>
            <pc:docMk/>
            <pc:sldMk cId="4093036185" sldId="285"/>
            <ac:spMk id="349" creationId="{9B4D24AF-FCA3-4E84-9ED2-2CC8166852B5}"/>
          </ac:spMkLst>
        </pc:spChg>
        <pc:spChg chg="del">
          <ac:chgData name="mohammad Hosseinabady" userId="6cd969f51f917c9e" providerId="LiveId" clId="{E8EA12F8-E03D-4039-B33D-704E81B75366}" dt="2022-01-17T05:06:07.863" v="2826" actId="478"/>
          <ac:spMkLst>
            <pc:docMk/>
            <pc:sldMk cId="4093036185" sldId="285"/>
            <ac:spMk id="351" creationId="{A0A0D4E4-F4F0-4B50-865C-75F868D64E5A}"/>
          </ac:spMkLst>
        </pc:spChg>
        <pc:spChg chg="del">
          <ac:chgData name="mohammad Hosseinabady" userId="6cd969f51f917c9e" providerId="LiveId" clId="{E8EA12F8-E03D-4039-B33D-704E81B75366}" dt="2022-01-17T05:06:10.921" v="2829" actId="478"/>
          <ac:spMkLst>
            <pc:docMk/>
            <pc:sldMk cId="4093036185" sldId="285"/>
            <ac:spMk id="353" creationId="{D84AC7D5-09EB-4C76-9DD7-AEEBE7BCC79F}"/>
          </ac:spMkLst>
        </pc:spChg>
        <pc:grpChg chg="del">
          <ac:chgData name="mohammad Hosseinabady" userId="6cd969f51f917c9e" providerId="LiveId" clId="{E8EA12F8-E03D-4039-B33D-704E81B75366}" dt="2022-01-17T05:04:24.014" v="2802" actId="478"/>
          <ac:grpSpMkLst>
            <pc:docMk/>
            <pc:sldMk cId="4093036185" sldId="285"/>
            <ac:grpSpMk id="3" creationId="{ED096F1E-232D-4EF9-8150-96AD5560A004}"/>
          </ac:grpSpMkLst>
        </pc:grpChg>
        <pc:grpChg chg="mod">
          <ac:chgData name="mohammad Hosseinabady" userId="6cd969f51f917c9e" providerId="LiveId" clId="{E8EA12F8-E03D-4039-B33D-704E81B75366}" dt="2022-01-17T05:08:54.125" v="2890" actId="164"/>
          <ac:grpSpMkLst>
            <pc:docMk/>
            <pc:sldMk cId="4093036185" sldId="285"/>
            <ac:grpSpMk id="18" creationId="{23A7E164-4179-4188-AF26-D3AE0BF11ADF}"/>
          </ac:grpSpMkLst>
        </pc:grpChg>
        <pc:grpChg chg="add mod">
          <ac:chgData name="mohammad Hosseinabady" userId="6cd969f51f917c9e" providerId="LiveId" clId="{E8EA12F8-E03D-4039-B33D-704E81B75366}" dt="2022-01-17T05:08:54.125" v="2890" actId="164"/>
          <ac:grpSpMkLst>
            <pc:docMk/>
            <pc:sldMk cId="4093036185" sldId="285"/>
            <ac:grpSpMk id="24" creationId="{F3DAABD7-C5A3-4B14-90C6-E7704F447382}"/>
          </ac:grpSpMkLst>
        </pc:grpChg>
        <pc:grpChg chg="add del mod">
          <ac:chgData name="mohammad Hosseinabady" userId="6cd969f51f917c9e" providerId="LiveId" clId="{E8EA12F8-E03D-4039-B33D-704E81B75366}" dt="2022-01-17T05:07:30.811" v="2872" actId="165"/>
          <ac:grpSpMkLst>
            <pc:docMk/>
            <pc:sldMk cId="4093036185" sldId="285"/>
            <ac:grpSpMk id="26" creationId="{E2D5CD7D-8425-46BD-A6F8-A2C24B7E5A94}"/>
          </ac:grpSpMkLst>
        </pc:grpChg>
        <pc:grpChg chg="add mod">
          <ac:chgData name="mohammad Hosseinabady" userId="6cd969f51f917c9e" providerId="LiveId" clId="{E8EA12F8-E03D-4039-B33D-704E81B75366}" dt="2022-01-17T05:08:54.125" v="2890" actId="164"/>
          <ac:grpSpMkLst>
            <pc:docMk/>
            <pc:sldMk cId="4093036185" sldId="285"/>
            <ac:grpSpMk id="28" creationId="{6F12F6DC-B475-4FF2-9E6F-23CE459E4183}"/>
          </ac:grpSpMkLst>
        </pc:grpChg>
        <pc:grpChg chg="add del mod topLvl">
          <ac:chgData name="mohammad Hosseinabady" userId="6cd969f51f917c9e" providerId="LiveId" clId="{E8EA12F8-E03D-4039-B33D-704E81B75366}" dt="2022-01-17T05:07:42.019" v="2875" actId="165"/>
          <ac:grpSpMkLst>
            <pc:docMk/>
            <pc:sldMk cId="4093036185" sldId="285"/>
            <ac:grpSpMk id="173" creationId="{BBA8CE1F-31B9-4B11-8B5D-3260AEBEDC1C}"/>
          </ac:grpSpMkLst>
        </pc:grpChg>
        <pc:grpChg chg="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174" creationId="{D926EA46-7682-4E16-B4FF-31D767A925E8}"/>
          </ac:grpSpMkLst>
        </pc:grpChg>
        <pc:grpChg chg="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200" creationId="{BB4A876C-7C3E-490B-869E-928B24BEB4A5}"/>
          </ac:grpSpMkLst>
        </pc:grpChg>
        <pc:grpChg chg="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203" creationId="{F99ED134-BC3B-4F16-8FA7-18A458EEEA38}"/>
          </ac:grpSpMkLst>
        </pc:grpChg>
        <pc:grpChg chg="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204" creationId="{271ACBEC-1C77-468D-99EB-5CD201FF3A80}"/>
          </ac:grpSpMkLst>
        </pc:grpChg>
        <pc:grpChg chg="add del mod topLvl">
          <ac:chgData name="mohammad Hosseinabady" userId="6cd969f51f917c9e" providerId="LiveId" clId="{E8EA12F8-E03D-4039-B33D-704E81B75366}" dt="2022-01-17T05:08:10.234" v="2882" actId="478"/>
          <ac:grpSpMkLst>
            <pc:docMk/>
            <pc:sldMk cId="4093036185" sldId="285"/>
            <ac:grpSpMk id="284" creationId="{2FBAF562-5D34-4735-A2E8-A953F52F504D}"/>
          </ac:grpSpMkLst>
        </pc:grpChg>
        <pc:grpChg chg="del">
          <ac:chgData name="mohammad Hosseinabady" userId="6cd969f51f917c9e" providerId="LiveId" clId="{E8EA12F8-E03D-4039-B33D-704E81B75366}" dt="2022-01-17T05:04:31.944" v="2805" actId="478"/>
          <ac:grpSpMkLst>
            <pc:docMk/>
            <pc:sldMk cId="4093036185" sldId="285"/>
            <ac:grpSpMk id="298" creationId="{FD55A164-C0F7-49FF-ACAE-7F7338A39886}"/>
          </ac:grpSpMkLst>
        </pc:grpChg>
        <pc:cxnChg chg="add mod">
          <ac:chgData name="mohammad Hosseinabady" userId="6cd969f51f917c9e" providerId="LiveId" clId="{E8EA12F8-E03D-4039-B33D-704E81B75366}" dt="2022-01-17T05:05:54.106" v="2823" actId="208"/>
          <ac:cxnSpMkLst>
            <pc:docMk/>
            <pc:sldMk cId="4093036185" sldId="285"/>
            <ac:cxnSpMk id="17" creationId="{3C95BCF0-74EE-4C3D-9296-3CFC876DB5EF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20" creationId="{384C4162-5D45-4C0A-9732-3D91A4B44E04}"/>
          </ac:cxnSpMkLst>
        </pc:cxnChg>
        <pc:cxnChg chg="add mod">
          <ac:chgData name="mohammad Hosseinabady" userId="6cd969f51f917c9e" providerId="LiveId" clId="{E8EA12F8-E03D-4039-B33D-704E81B75366}" dt="2022-01-17T05:05:54.106" v="2823" actId="208"/>
          <ac:cxnSpMkLst>
            <pc:docMk/>
            <pc:sldMk cId="4093036185" sldId="285"/>
            <ac:cxnSpMk id="163" creationId="{2CB97ABD-CD14-4048-B164-EAA61BE1485D}"/>
          </ac:cxnSpMkLst>
        </pc:cxnChg>
        <pc:cxnChg chg="add mod">
          <ac:chgData name="mohammad Hosseinabady" userId="6cd969f51f917c9e" providerId="LiveId" clId="{E8EA12F8-E03D-4039-B33D-704E81B75366}" dt="2022-01-17T05:05:54.106" v="2823" actId="208"/>
          <ac:cxnSpMkLst>
            <pc:docMk/>
            <pc:sldMk cId="4093036185" sldId="285"/>
            <ac:cxnSpMk id="166" creationId="{86B778DE-0B8B-4D86-860C-EE29D73D9E95}"/>
          </ac:cxnSpMkLst>
        </pc:cxnChg>
        <pc:cxnChg chg="add mod">
          <ac:chgData name="mohammad Hosseinabady" userId="6cd969f51f917c9e" providerId="LiveId" clId="{E8EA12F8-E03D-4039-B33D-704E81B75366}" dt="2022-01-17T05:05:54.106" v="2823" actId="208"/>
          <ac:cxnSpMkLst>
            <pc:docMk/>
            <pc:sldMk cId="4093036185" sldId="285"/>
            <ac:cxnSpMk id="168" creationId="{16F22657-E9E0-43E4-86CE-2C069CBD7F62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5" creationId="{66C73CF7-B824-4DE5-9C42-BF5833B6D112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6" creationId="{403108B6-978C-49D5-A79A-8D4803421D10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7" creationId="{9949D012-482F-4A3E-B569-853F6053366E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8" creationId="{216969CF-F4AC-429A-916C-2D3C5671046C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79" creationId="{3D3E1A20-4226-4837-BE62-B10472DA19DD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80" creationId="{A4567E8F-3532-435F-BCA2-E4B48FCC395B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81" creationId="{DBF3CEBD-C66F-4767-A717-D9FE28997015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82" creationId="{8EB18D31-098B-4456-A14A-8C4E807988FC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90" creationId="{351D762E-C341-4572-AF17-5199F8A7D764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191" creationId="{E855D7AE-3136-4C8F-A40D-A632BDE7F61F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201" creationId="{CE0D302D-341A-4B5B-815B-E6782700180A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202" creationId="{4F65995C-4187-4249-9CD3-56E14583FFAE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205" creationId="{3B0D6EFB-EB1C-4A8E-A969-B148E22B5DC0}"/>
          </ac:cxnSpMkLst>
        </pc:cxnChg>
        <pc:cxnChg chg="del mod topLvl">
          <ac:chgData name="mohammad Hosseinabady" userId="6cd969f51f917c9e" providerId="LiveId" clId="{E8EA12F8-E03D-4039-B33D-704E81B75366}" dt="2022-01-17T05:08:10.234" v="2882" actId="478"/>
          <ac:cxnSpMkLst>
            <pc:docMk/>
            <pc:sldMk cId="4093036185" sldId="285"/>
            <ac:cxnSpMk id="206" creationId="{1EA8DBBD-DDC1-46FB-94E4-0AED076F0374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07" creationId="{7C2931A6-B18D-427D-9284-AF5A0062E4FC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08" creationId="{224103EE-0627-49D3-8638-AB4FB3E72E3A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09" creationId="{6B537170-D500-4BB7-989A-3A27D6645000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0" creationId="{1D03FFB1-A7E0-48FF-814D-E8816F94029A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1" creationId="{BF4AA47A-9926-4C81-9FDF-0BDCF58FA157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2" creationId="{82270080-9085-4FDA-88E4-5A078CDCD78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3" creationId="{28E0BEAB-6BAF-49AC-8A1A-8C44169D9538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4" creationId="{90B2B0A9-09F8-4A1D-96D4-7BDE264B5301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5" creationId="{34F213D1-573B-4419-ACF8-82E6B4AF90E1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6" creationId="{9EA05114-52ED-4F67-B0F2-4A3598EFE3E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7" creationId="{6379364D-A0A7-4964-8D16-983FFB79479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8" creationId="{A4FF0073-0183-479F-827C-E81D6D4B72FE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19" creationId="{3491C1A9-9E4A-4648-A7B4-4C53F1C51E08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0" creationId="{7794F476-FD7A-4F7A-993F-AF866C7C14BE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1" creationId="{13646770-9D1D-4612-AC9E-8A4A8E9ECEBC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2" creationId="{D58E7355-78F2-450E-ACD7-9FEC1A71830E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3" creationId="{3471A32D-D045-4ADE-8BA2-3129720B8355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24" creationId="{E9852643-9B08-4BCE-BEE8-D865F40544D0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47" creationId="{82D306D9-FF81-4C30-B429-03F8EF3F565A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48" creationId="{045DCF00-A34B-415A-8280-377417AB6EB2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49" creationId="{D77946E7-74B9-4177-A7AE-7E3DC431504F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1" creationId="{DD58BE1D-A5E4-4814-9F72-9B86F3F17570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2" creationId="{DEDD524A-8DCE-4E6D-8AA7-E77E17613FA7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3" creationId="{904E1DF6-DB87-41B1-B5A2-D9CA2F2443B2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4" creationId="{B7C9CA61-E001-48F4-97BD-608B8929867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5" creationId="{770CA3BE-8377-4BEC-AB1E-21671830311F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6" creationId="{2438B8A6-0901-46F9-BD0C-E912744AC824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7" creationId="{A90ACD3A-D85A-4965-B105-AF89181813B7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58" creationId="{4B542D4C-ADAA-4A5D-BBCB-FD358A74CC15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0" creationId="{582DE38A-E1D5-4EB7-976F-B1BE6C851DDA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1" creationId="{75A0697E-C3C9-4984-BE70-DDF550452D8B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2" creationId="{6AFAD27D-084F-4AB2-B81D-322158452646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3" creationId="{C26B0346-4A4F-497F-BAC4-FA4F3844F429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4" creationId="{DB5BF4F0-F820-4EF0-A1A0-30A74972C989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5" creationId="{A3027B4A-20BB-40B6-873A-695B2C6E6264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6" creationId="{466ECCF7-FB2D-468C-9568-BE3C65525952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7" creationId="{A2FE5CCA-679E-41AF-8FE7-32AA12492868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8" creationId="{321D1274-B809-4211-8163-4042E63AAEBE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69" creationId="{8E4DC336-3766-45CD-B5B9-D6DA67F6444D}"/>
          </ac:cxnSpMkLst>
        </pc:cxnChg>
        <pc:cxnChg chg="mod">
          <ac:chgData name="mohammad Hosseinabady" userId="6cd969f51f917c9e" providerId="LiveId" clId="{E8EA12F8-E03D-4039-B33D-704E81B75366}" dt="2022-01-17T05:07:42.019" v="2875" actId="165"/>
          <ac:cxnSpMkLst>
            <pc:docMk/>
            <pc:sldMk cId="4093036185" sldId="285"/>
            <ac:cxnSpMk id="270" creationId="{9F0F82E6-E306-4336-A117-EDF29D671E0A}"/>
          </ac:cxnSpMkLst>
        </pc:cxnChg>
        <pc:cxnChg chg="mod">
          <ac:chgData name="mohammad Hosseinabady" userId="6cd969f51f917c9e" providerId="LiveId" clId="{E8EA12F8-E03D-4039-B33D-704E81B75366}" dt="2022-01-17T05:07:30.811" v="2872" actId="165"/>
          <ac:cxnSpMkLst>
            <pc:docMk/>
            <pc:sldMk cId="4093036185" sldId="285"/>
            <ac:cxnSpMk id="285" creationId="{ECAD37A4-B3F6-4764-A548-598C1A527C97}"/>
          </ac:cxnSpMkLst>
        </pc:cxnChg>
        <pc:cxnChg chg="mod">
          <ac:chgData name="mohammad Hosseinabady" userId="6cd969f51f917c9e" providerId="LiveId" clId="{E8EA12F8-E03D-4039-B33D-704E81B75366}" dt="2022-01-17T05:07:30.811" v="2872" actId="165"/>
          <ac:cxnSpMkLst>
            <pc:docMk/>
            <pc:sldMk cId="4093036185" sldId="285"/>
            <ac:cxnSpMk id="286" creationId="{A9B497E8-9672-4579-8FAE-D849FD5D5FA2}"/>
          </ac:cxnSpMkLst>
        </pc:cxnChg>
        <pc:cxnChg chg="mod">
          <ac:chgData name="mohammad Hosseinabady" userId="6cd969f51f917c9e" providerId="LiveId" clId="{E8EA12F8-E03D-4039-B33D-704E81B75366}" dt="2022-01-17T05:07:30.811" v="2872" actId="165"/>
          <ac:cxnSpMkLst>
            <pc:docMk/>
            <pc:sldMk cId="4093036185" sldId="285"/>
            <ac:cxnSpMk id="287" creationId="{E6805ABF-13A7-4531-A325-F5E3352F5E93}"/>
          </ac:cxnSpMkLst>
        </pc:cxnChg>
        <pc:cxnChg chg="mod">
          <ac:chgData name="mohammad Hosseinabady" userId="6cd969f51f917c9e" providerId="LiveId" clId="{E8EA12F8-E03D-4039-B33D-704E81B75366}" dt="2022-01-17T05:07:30.811" v="2872" actId="165"/>
          <ac:cxnSpMkLst>
            <pc:docMk/>
            <pc:sldMk cId="4093036185" sldId="285"/>
            <ac:cxnSpMk id="288" creationId="{0C7509D0-5383-40DD-BA46-8027D0095DDD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299" creationId="{715A0CC8-444D-42A9-9467-408F3B42654B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0" creationId="{5611178F-555D-4962-AFBB-4BD703E65BD9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1" creationId="{CCDAF1CF-F873-4ABC-8FF2-C173D9838B20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2" creationId="{55BBF38B-16F0-4064-ABB3-B41524CBD91B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3" creationId="{6095947B-7D47-4953-9EEC-F04B7FEA3402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4" creationId="{D0A2666B-670D-4403-975C-298C3498280C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5" creationId="{3782B1DF-7678-4D37-9464-3B2E4437DE49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06" creationId="{A14EF002-745B-4FDA-972E-48930B92C8F1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12" creationId="{CB9FE0E7-CED9-4C68-880E-7C1DF407A448}"/>
          </ac:cxnSpMkLst>
        </pc:cxnChg>
        <pc:cxnChg chg="del">
          <ac:chgData name="mohammad Hosseinabady" userId="6cd969f51f917c9e" providerId="LiveId" clId="{E8EA12F8-E03D-4039-B33D-704E81B75366}" dt="2022-01-17T05:04:31.944" v="2805" actId="478"/>
          <ac:cxnSpMkLst>
            <pc:docMk/>
            <pc:sldMk cId="4093036185" sldId="285"/>
            <ac:cxnSpMk id="313" creationId="{4F382D79-D98E-4794-BC1B-C70C979289CC}"/>
          </ac:cxnSpMkLst>
        </pc:cxnChg>
        <pc:cxnChg chg="del">
          <ac:chgData name="mohammad Hosseinabady" userId="6cd969f51f917c9e" providerId="LiveId" clId="{E8EA12F8-E03D-4039-B33D-704E81B75366}" dt="2022-01-17T05:04:22.810" v="2801" actId="478"/>
          <ac:cxnSpMkLst>
            <pc:docMk/>
            <pc:sldMk cId="4093036185" sldId="285"/>
            <ac:cxnSpMk id="342" creationId="{73D847AA-C476-48D9-905E-1F92E923A3CF}"/>
          </ac:cxnSpMkLst>
        </pc:cxnChg>
        <pc:cxnChg chg="del">
          <ac:chgData name="mohammad Hosseinabady" userId="6cd969f51f917c9e" providerId="LiveId" clId="{E8EA12F8-E03D-4039-B33D-704E81B75366}" dt="2022-01-17T05:04:22.810" v="2801" actId="478"/>
          <ac:cxnSpMkLst>
            <pc:docMk/>
            <pc:sldMk cId="4093036185" sldId="285"/>
            <ac:cxnSpMk id="344" creationId="{59A033BC-59A5-4A7A-B6A4-309F0567441C}"/>
          </ac:cxnSpMkLst>
        </pc:cxnChg>
        <pc:cxnChg chg="del">
          <ac:chgData name="mohammad Hosseinabady" userId="6cd969f51f917c9e" providerId="LiveId" clId="{E8EA12F8-E03D-4039-B33D-704E81B75366}" dt="2022-01-17T05:04:22.810" v="2801" actId="478"/>
          <ac:cxnSpMkLst>
            <pc:docMk/>
            <pc:sldMk cId="4093036185" sldId="285"/>
            <ac:cxnSpMk id="346" creationId="{66E04399-630D-4E61-BC64-72E8E24134B1}"/>
          </ac:cxnSpMkLst>
        </pc:cxnChg>
        <pc:cxnChg chg="del">
          <ac:chgData name="mohammad Hosseinabady" userId="6cd969f51f917c9e" providerId="LiveId" clId="{E8EA12F8-E03D-4039-B33D-704E81B75366}" dt="2022-01-17T05:06:08.846" v="2827" actId="478"/>
          <ac:cxnSpMkLst>
            <pc:docMk/>
            <pc:sldMk cId="4093036185" sldId="285"/>
            <ac:cxnSpMk id="350" creationId="{706A93B3-8D3A-4F81-A2AA-0E4EA195DC49}"/>
          </ac:cxnSpMkLst>
        </pc:cxnChg>
        <pc:cxnChg chg="del">
          <ac:chgData name="mohammad Hosseinabady" userId="6cd969f51f917c9e" providerId="LiveId" clId="{E8EA12F8-E03D-4039-B33D-704E81B75366}" dt="2022-01-17T05:06:09.818" v="2828" actId="478"/>
          <ac:cxnSpMkLst>
            <pc:docMk/>
            <pc:sldMk cId="4093036185" sldId="285"/>
            <ac:cxnSpMk id="352" creationId="{BFA32F9C-D293-4576-BFD9-B15E4AEC7872}"/>
          </ac:cxnSpMkLst>
        </pc:cxnChg>
      </pc:sldChg>
      <pc:sldChg chg="addSp delSp modSp add mod delAnim modAnim">
        <pc:chgData name="mohammad Hosseinabady" userId="6cd969f51f917c9e" providerId="LiveId" clId="{E8EA12F8-E03D-4039-B33D-704E81B75366}" dt="2022-01-17T05:22:36.175" v="3200"/>
        <pc:sldMkLst>
          <pc:docMk/>
          <pc:sldMk cId="1369364419" sldId="286"/>
        </pc:sldMkLst>
        <pc:spChg chg="mod">
          <ac:chgData name="mohammad Hosseinabady" userId="6cd969f51f917c9e" providerId="LiveId" clId="{E8EA12F8-E03D-4039-B33D-704E81B75366}" dt="2022-01-17T05:21:41.336" v="3187" actId="20577"/>
          <ac:spMkLst>
            <pc:docMk/>
            <pc:sldMk cId="1369364419" sldId="286"/>
            <ac:spMk id="2" creationId="{6D69C683-EEDB-4415-9CAD-EA096990C5D6}"/>
          </ac:spMkLst>
        </pc:spChg>
        <pc:spChg chg="del">
          <ac:chgData name="mohammad Hosseinabady" userId="6cd969f51f917c9e" providerId="LiveId" clId="{E8EA12F8-E03D-4039-B33D-704E81B75366}" dt="2022-01-17T05:19:41.900" v="3104" actId="478"/>
          <ac:spMkLst>
            <pc:docMk/>
            <pc:sldMk cId="1369364419" sldId="286"/>
            <ac:spMk id="25" creationId="{BAF230AA-BB9C-40AA-B471-9D3A8A9FFB82}"/>
          </ac:spMkLst>
        </pc:spChg>
        <pc:spChg chg="del">
          <ac:chgData name="mohammad Hosseinabady" userId="6cd969f51f917c9e" providerId="LiveId" clId="{E8EA12F8-E03D-4039-B33D-704E81B75366}" dt="2022-01-17T05:19:23.688" v="3099" actId="478"/>
          <ac:spMkLst>
            <pc:docMk/>
            <pc:sldMk cId="1369364419" sldId="286"/>
            <ac:spMk id="27" creationId="{90745C66-E053-427C-AB64-5F809659BE83}"/>
          </ac:spMkLst>
        </pc:spChg>
        <pc:spChg chg="mod">
          <ac:chgData name="mohammad Hosseinabady" userId="6cd969f51f917c9e" providerId="LiveId" clId="{E8EA12F8-E03D-4039-B33D-704E81B75366}" dt="2022-01-17T05:19:47.650" v="3106" actId="1076"/>
          <ac:spMkLst>
            <pc:docMk/>
            <pc:sldMk cId="1369364419" sldId="286"/>
            <ac:spMk id="29" creationId="{CF5B6412-EB34-4FA9-ABB2-C6F1598000AC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2" creationId="{288CB7D1-5338-40F4-AC23-A1C624FF55AB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4" creationId="{F332885B-039F-43E8-87F8-3ABB894E5D2E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5" creationId="{8F7122CA-15B9-43C9-99AA-D1502CC8763C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7" creationId="{94DAA12A-939F-4862-9F71-D4917399161C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69" creationId="{BD0A4ABF-C244-4C65-8489-6A6E36FCFA75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0" creationId="{7B9E4ECD-A0D2-4C96-9CB6-00CC345A30D8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1" creationId="{7C1FDEBB-BF06-4ADD-99FE-630682F5F34B}"/>
          </ac:spMkLst>
        </pc:spChg>
        <pc:spChg chg="del">
          <ac:chgData name="mohammad Hosseinabady" userId="6cd969f51f917c9e" providerId="LiveId" clId="{E8EA12F8-E03D-4039-B33D-704E81B75366}" dt="2022-01-17T05:19:43.244" v="3105" actId="478"/>
          <ac:spMkLst>
            <pc:docMk/>
            <pc:sldMk cId="1369364419" sldId="286"/>
            <ac:spMk id="172" creationId="{4A211122-893C-41A1-96CF-8BEBB9941A34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5" creationId="{A9FE1576-8F24-4F57-85F2-A9BF845DBBA7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6" creationId="{C3FE4512-B1ED-40D5-B4F7-77A424974A2F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7" creationId="{F1E4FD36-3282-4817-AD4E-9AB2C60B5997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8" creationId="{25C64759-C94F-405D-A0E1-A25B0DA7CC8E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79" creationId="{01B17F04-C746-4EE6-A026-161BF9F07374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80" creationId="{86FEC718-BDBB-44CF-8D16-25D2DE4FF62D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81" creationId="{FF7EF218-76D8-46C5-BBBD-F21AD4725A55}"/>
          </ac:spMkLst>
        </pc:spChg>
        <pc:spChg chg="mod">
          <ac:chgData name="mohammad Hosseinabady" userId="6cd969f51f917c9e" providerId="LiveId" clId="{E8EA12F8-E03D-4039-B33D-704E81B75366}" dt="2022-01-17T05:19:33.743" v="3100"/>
          <ac:spMkLst>
            <pc:docMk/>
            <pc:sldMk cId="1369364419" sldId="286"/>
            <ac:spMk id="182" creationId="{02F46048-1E62-44F5-B0DB-E25742FC415F}"/>
          </ac:spMkLst>
        </pc:spChg>
        <pc:spChg chg="add mod">
          <ac:chgData name="mohammad Hosseinabady" userId="6cd969f51f917c9e" providerId="LiveId" clId="{E8EA12F8-E03D-4039-B33D-704E81B75366}" dt="2022-01-17T05:20:07.039" v="3115" actId="1076"/>
          <ac:spMkLst>
            <pc:docMk/>
            <pc:sldMk cId="1369364419" sldId="286"/>
            <ac:spMk id="223" creationId="{79966AE2-BAEB-4E4A-BFDB-CED7640ACFB6}"/>
          </ac:spMkLst>
        </pc:spChg>
        <pc:spChg chg="add mod">
          <ac:chgData name="mohammad Hosseinabady" userId="6cd969f51f917c9e" providerId="LiveId" clId="{E8EA12F8-E03D-4039-B33D-704E81B75366}" dt="2022-01-17T05:20:21.892" v="3121" actId="20577"/>
          <ac:spMkLst>
            <pc:docMk/>
            <pc:sldMk cId="1369364419" sldId="286"/>
            <ac:spMk id="224" creationId="{CF8C8550-E5E2-43AD-9C76-52EEB0A84BBD}"/>
          </ac:spMkLst>
        </pc:spChg>
        <pc:spChg chg="add mod">
          <ac:chgData name="mohammad Hosseinabady" userId="6cd969f51f917c9e" providerId="LiveId" clId="{E8EA12F8-E03D-4039-B33D-704E81B75366}" dt="2022-01-17T05:20:41.135" v="3126" actId="1076"/>
          <ac:spMkLst>
            <pc:docMk/>
            <pc:sldMk cId="1369364419" sldId="286"/>
            <ac:spMk id="225" creationId="{C207DA4F-8D54-43D8-B702-FB8ABBF49BA3}"/>
          </ac:spMkLst>
        </pc:spChg>
        <pc:spChg chg="add mod">
          <ac:chgData name="mohammad Hosseinabady" userId="6cd969f51f917c9e" providerId="LiveId" clId="{E8EA12F8-E03D-4039-B33D-704E81B75366}" dt="2022-01-17T05:21:17.380" v="3146" actId="14100"/>
          <ac:spMkLst>
            <pc:docMk/>
            <pc:sldMk cId="1369364419" sldId="286"/>
            <ac:spMk id="226" creationId="{E98EA03E-8BA3-4917-9CEA-D9F205249756}"/>
          </ac:spMkLst>
        </pc:spChg>
        <pc:spChg chg="del">
          <ac:chgData name="mohammad Hosseinabady" userId="6cd969f51f917c9e" providerId="LiveId" clId="{E8EA12F8-E03D-4039-B33D-704E81B75366}" dt="2022-01-17T05:19:38.287" v="3102" actId="478"/>
          <ac:spMkLst>
            <pc:docMk/>
            <pc:sldMk cId="1369364419" sldId="286"/>
            <ac:spMk id="290" creationId="{1D4CA338-478E-4B0F-B4BB-3984F48CF52E}"/>
          </ac:spMkLst>
        </pc:spChg>
        <pc:grpChg chg="del">
          <ac:chgData name="mohammad Hosseinabady" userId="6cd969f51f917c9e" providerId="LiveId" clId="{E8EA12F8-E03D-4039-B33D-704E81B75366}" dt="2022-01-17T05:19:23.688" v="3099" actId="478"/>
          <ac:grpSpMkLst>
            <pc:docMk/>
            <pc:sldMk cId="1369364419" sldId="286"/>
            <ac:grpSpMk id="28" creationId="{6F12F6DC-B475-4FF2-9E6F-23CE459E4183}"/>
          </ac:grpSpMkLst>
        </pc:grpChg>
        <pc:grpChg chg="add mod">
          <ac:chgData name="mohammad Hosseinabady" userId="6cd969f51f917c9e" providerId="LiveId" clId="{E8EA12F8-E03D-4039-B33D-704E81B75366}" dt="2022-01-17T05:19:36.589" v="3101" actId="1076"/>
          <ac:grpSpMkLst>
            <pc:docMk/>
            <pc:sldMk cId="1369364419" sldId="286"/>
            <ac:grpSpMk id="88" creationId="{883175E3-1BF2-466E-B031-BD8C634AA597}"/>
          </ac:grpSpMkLst>
        </pc:grpChg>
        <pc:grpChg chg="mod">
          <ac:chgData name="mohammad Hosseinabady" userId="6cd969f51f917c9e" providerId="LiveId" clId="{E8EA12F8-E03D-4039-B33D-704E81B75366}" dt="2022-01-17T05:19:33.743" v="3100"/>
          <ac:grpSpMkLst>
            <pc:docMk/>
            <pc:sldMk cId="1369364419" sldId="286"/>
            <ac:grpSpMk id="89" creationId="{CA5FD972-38C0-43F2-86E7-7B9946BD6A00}"/>
          </ac:grpSpMkLst>
        </pc:grpChg>
        <pc:grpChg chg="mod">
          <ac:chgData name="mohammad Hosseinabady" userId="6cd969f51f917c9e" providerId="LiveId" clId="{E8EA12F8-E03D-4039-B33D-704E81B75366}" dt="2022-01-17T05:19:33.743" v="3100"/>
          <ac:grpSpMkLst>
            <pc:docMk/>
            <pc:sldMk cId="1369364419" sldId="286"/>
            <ac:grpSpMk id="90" creationId="{37FC8B4E-574C-446D-80DA-E336DFF2CA2D}"/>
          </ac:grpSpMkLst>
        </pc:grpChg>
        <pc:grpChg chg="mod">
          <ac:chgData name="mohammad Hosseinabady" userId="6cd969f51f917c9e" providerId="LiveId" clId="{E8EA12F8-E03D-4039-B33D-704E81B75366}" dt="2022-01-17T05:19:33.743" v="3100"/>
          <ac:grpSpMkLst>
            <pc:docMk/>
            <pc:sldMk cId="1369364419" sldId="286"/>
            <ac:grpSpMk id="91" creationId="{389B2C18-6A6E-46BF-9908-53428A5368BD}"/>
          </ac:grpSpMkLst>
        </pc:grpChg>
        <pc:grpChg chg="mod">
          <ac:chgData name="mohammad Hosseinabady" userId="6cd969f51f917c9e" providerId="LiveId" clId="{E8EA12F8-E03D-4039-B33D-704E81B75366}" dt="2022-01-17T05:19:33.743" v="3100"/>
          <ac:grpSpMkLst>
            <pc:docMk/>
            <pc:sldMk cId="1369364419" sldId="286"/>
            <ac:grpSpMk id="92" creationId="{1881F569-4887-4163-8B99-2B5E81AA5927}"/>
          </ac:grpSpMkLst>
        </pc:grp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93" creationId="{93582CBF-E754-4399-A774-E0A8818950B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5" creationId="{D88AFE06-D5B7-442A-B777-09835D6CDBF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6" creationId="{4A72C885-A827-4BC7-9BF7-7CE14A8C8330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7" creationId="{9BC8C1DB-4D54-42CD-8306-E7FFAE4D6812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8" creationId="{8E545A25-6505-4A54-A26E-C7C52A69D419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59" creationId="{AF7AE12B-56FB-46BA-B0A5-58A0DF1FEA4D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60" creationId="{DAED95FB-7E20-4FF4-A13B-FBFAE928A904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61" creationId="{F7032245-8B35-49C7-9C02-0401AD2C3581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73" creationId="{B337E5C0-01D3-46B4-81C0-EFDD99F63D0D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74" creationId="{3CF8F929-225B-48B2-9F37-4B4B51C9D4BD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3" creationId="{41CC7C86-4D0C-4C6F-851A-9918BAE18BF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4" creationId="{E5D237BF-F585-44C9-867F-257B283AAD31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5" creationId="{1E609269-022B-480B-B360-C4169CD56065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6" creationId="{08CCCCD2-6A46-4982-BF75-8D6BCCAAF08F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7" creationId="{E012D353-730D-43F8-AD75-22BB4C897B85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8" creationId="{5757D352-E881-43EE-A00B-8784FC37F5C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89" creationId="{B43C0AC2-667D-4747-938C-095E63C05B48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0" creationId="{AC87B17F-4241-433A-8A03-7A2B7747252C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1" creationId="{954D450F-2A87-4ABE-A031-F6709974642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2" creationId="{A407CD4A-38ED-49DC-8DF1-C68C1EDE4A47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3" creationId="{C6F48F89-56B9-4975-8B17-20848A72FB0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4" creationId="{002C17B2-35A6-44A5-874C-A4E23D0D3B8B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5" creationId="{9EC0E98A-9B09-40B7-BEFE-F051869DF4B2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6" creationId="{5AC23363-EC8E-42A6-9207-EE6DE6587427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7" creationId="{AE5987CE-3492-4D85-A3A5-3A545F5D1871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8" creationId="{2D30D3AD-EDE1-4884-A1D3-B2A237F950F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199" creationId="{50131496-6C14-41F8-A1FD-9FC00FAB4ED2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0" creationId="{96707D13-7CFD-4FB7-A568-34A4DA2E08F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1" creationId="{27A7D553-1974-4119-84B1-C115334E4E29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2" creationId="{B1197DAF-A5D7-4FCB-99D9-37E829FB59F9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3" creationId="{419DC0BD-62FB-416E-BF25-494B44E0501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4" creationId="{C89D214C-98D9-4D9B-8031-32AC2C2FD71C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5" creationId="{5A1AE164-C14B-49DB-B50E-70FAA1C3F833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6" creationId="{7C1E5402-EAC4-4F09-8918-459B613E9EC5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7" creationId="{82A4F1CD-E024-4E1D-AB6E-FA5750C43911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8" creationId="{A52263CD-744C-4C7D-982B-87A603254DAE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09" creationId="{9575621B-E2A8-468C-AFD4-05D243D2D9CF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0" creationId="{45BA6A85-87EB-417C-83C7-3717A2CB4404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1" creationId="{8D0321BF-4A59-428D-9CB2-A3DF9D6C3ED3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2" creationId="{DD630B49-E479-465E-91AA-2DEBE89704C0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3" creationId="{89B4B066-8A68-4214-B7C0-EBB42B7D7204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4" creationId="{CB084519-8E40-4066-B1D3-B6508D89EDB8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5" creationId="{219337B0-A4EA-4BCA-AF15-307E3940F9B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6" creationId="{631B5A5C-6FD4-4640-8FC6-8F667CBDC3C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7" creationId="{ACCE01CA-EF30-4094-93C4-F17A850461BE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8" creationId="{6BD4A26A-34F6-45BE-AE49-6FD179AF60DA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19" creationId="{5C1AE5D9-0F83-475B-8BFF-9FBC3C1C1BA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20" creationId="{75FED7B6-C82D-4FC9-9C0C-27180E3369C0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21" creationId="{EFFD07F1-D618-4DAB-947D-A36059731676}"/>
          </ac:cxnSpMkLst>
        </pc:cxnChg>
        <pc:cxnChg chg="mod">
          <ac:chgData name="mohammad Hosseinabady" userId="6cd969f51f917c9e" providerId="LiveId" clId="{E8EA12F8-E03D-4039-B33D-704E81B75366}" dt="2022-01-17T05:19:33.743" v="3100"/>
          <ac:cxnSpMkLst>
            <pc:docMk/>
            <pc:sldMk cId="1369364419" sldId="286"/>
            <ac:cxnSpMk id="222" creationId="{70C54E7B-7AEC-4222-B93D-7AF73C3A1EA8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46CF71-2077-4406-B7F3-3BA76237A1E2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</dgm:pt>
    <dgm:pt modelId="{1FF42036-8B49-445C-ABC9-CF3F8A428EC2}">
      <dgm:prSet phldrT="[Text]"/>
      <dgm:spPr/>
      <dgm:t>
        <a:bodyPr/>
        <a:lstStyle/>
        <a:p>
          <a:r>
            <a:rPr lang="en-GB" dirty="0"/>
            <a:t>Series-Parallel Circuits</a:t>
          </a:r>
        </a:p>
      </dgm:t>
    </dgm:pt>
    <dgm:pt modelId="{D2AF51C6-444A-43F8-B874-A5CEDC48CB03}" type="parTrans" cxnId="{6EE8975B-B783-4E1A-817E-C7BA2FC543B2}">
      <dgm:prSet/>
      <dgm:spPr/>
      <dgm:t>
        <a:bodyPr/>
        <a:lstStyle/>
        <a:p>
          <a:endParaRPr lang="en-GB"/>
        </a:p>
      </dgm:t>
    </dgm:pt>
    <dgm:pt modelId="{E3254902-D129-4E21-AD8F-2F3B5F97DA0D}" type="sibTrans" cxnId="{6EE8975B-B783-4E1A-817E-C7BA2FC543B2}">
      <dgm:prSet/>
      <dgm:spPr/>
      <dgm:t>
        <a:bodyPr/>
        <a:lstStyle/>
        <a:p>
          <a:endParaRPr lang="en-GB"/>
        </a:p>
      </dgm:t>
    </dgm:pt>
    <dgm:pt modelId="{486E649C-AEEF-4EC6-882E-B798C2A6AC1F}">
      <dgm:prSet phldrT="[Text]"/>
      <dgm:spPr/>
      <dgm:t>
        <a:bodyPr/>
        <a:lstStyle/>
        <a:p>
          <a:r>
            <a:rPr lang="en-GB" b="1" i="0" dirty="0"/>
            <a:t>LC Circuit Response</a:t>
          </a:r>
          <a:endParaRPr lang="en-GB" dirty="0"/>
        </a:p>
      </dgm:t>
    </dgm:pt>
    <dgm:pt modelId="{4461DBE2-2EA5-4A35-B9B5-D240CC6406B1}" type="parTrans" cxnId="{663A5D5E-FDD7-48C4-90D5-7A29D4D56E09}">
      <dgm:prSet/>
      <dgm:spPr/>
      <dgm:t>
        <a:bodyPr/>
        <a:lstStyle/>
        <a:p>
          <a:endParaRPr lang="en-GB"/>
        </a:p>
      </dgm:t>
    </dgm:pt>
    <dgm:pt modelId="{CDA3A5FC-088A-4D89-841A-5DA2235BC8B6}" type="sibTrans" cxnId="{663A5D5E-FDD7-48C4-90D5-7A29D4D56E09}">
      <dgm:prSet/>
      <dgm:spPr/>
      <dgm:t>
        <a:bodyPr/>
        <a:lstStyle/>
        <a:p>
          <a:endParaRPr lang="en-GB"/>
        </a:p>
      </dgm:t>
    </dgm:pt>
    <dgm:pt modelId="{D40E776D-A8E2-44D0-A769-B5B167BA65A0}">
      <dgm:prSet phldrT="[Text]"/>
      <dgm:spPr/>
      <dgm:t>
        <a:bodyPr/>
        <a:lstStyle/>
        <a:p>
          <a:r>
            <a:rPr lang="en-GB" b="1" i="0" dirty="0"/>
            <a:t>Oscillators</a:t>
          </a:r>
          <a:endParaRPr lang="en-GB" dirty="0"/>
        </a:p>
      </dgm:t>
    </dgm:pt>
    <dgm:pt modelId="{883E5F0C-4635-4568-A2D4-B12610CC5523}" type="parTrans" cxnId="{1A66B5A7-5BE3-494D-BE40-E5E2864E382B}">
      <dgm:prSet/>
      <dgm:spPr/>
      <dgm:t>
        <a:bodyPr/>
        <a:lstStyle/>
        <a:p>
          <a:endParaRPr lang="en-GB"/>
        </a:p>
      </dgm:t>
    </dgm:pt>
    <dgm:pt modelId="{18E1950D-B71F-40C9-9F32-EEA45B93E089}" type="sibTrans" cxnId="{1A66B5A7-5BE3-494D-BE40-E5E2864E382B}">
      <dgm:prSet/>
      <dgm:spPr/>
      <dgm:t>
        <a:bodyPr/>
        <a:lstStyle/>
        <a:p>
          <a:endParaRPr lang="en-GB"/>
        </a:p>
      </dgm:t>
    </dgm:pt>
    <dgm:pt modelId="{6E8FA3A3-98F2-4F0A-8EA5-6D5AB0625EA5}">
      <dgm:prSet phldrT="[Text]"/>
      <dgm:spPr/>
      <dgm:t>
        <a:bodyPr/>
        <a:lstStyle/>
        <a:p>
          <a:r>
            <a:rPr lang="en-GB" b="1" i="0" dirty="0"/>
            <a:t>Magnetic Field</a:t>
          </a:r>
          <a:endParaRPr lang="en-GB" dirty="0"/>
        </a:p>
      </dgm:t>
    </dgm:pt>
    <dgm:pt modelId="{B91157D9-0D60-490B-B1DB-5CC60E5D3C25}" type="parTrans" cxnId="{E5517099-ECF7-4113-A365-305204FBA3AD}">
      <dgm:prSet/>
      <dgm:spPr/>
      <dgm:t>
        <a:bodyPr/>
        <a:lstStyle/>
        <a:p>
          <a:endParaRPr lang="en-GB"/>
        </a:p>
      </dgm:t>
    </dgm:pt>
    <dgm:pt modelId="{6BBD5777-CDDD-4C28-A882-E7E435363A55}" type="sibTrans" cxnId="{E5517099-ECF7-4113-A365-305204FBA3AD}">
      <dgm:prSet/>
      <dgm:spPr/>
      <dgm:t>
        <a:bodyPr/>
        <a:lstStyle/>
        <a:p>
          <a:endParaRPr lang="en-GB"/>
        </a:p>
      </dgm:t>
    </dgm:pt>
    <dgm:pt modelId="{81FD9727-3291-4D63-A97A-489716D192CA}">
      <dgm:prSet phldrT="[Text]"/>
      <dgm:spPr/>
      <dgm:t>
        <a:bodyPr/>
        <a:lstStyle/>
        <a:p>
          <a:r>
            <a:rPr lang="en-GB" b="1" i="0" dirty="0"/>
            <a:t>Electric Field</a:t>
          </a:r>
          <a:endParaRPr lang="en-GB" dirty="0"/>
        </a:p>
      </dgm:t>
    </dgm:pt>
    <dgm:pt modelId="{B275C840-CF44-47F7-BCCC-C989A038ECAB}" type="parTrans" cxnId="{8D5AAA09-E6F7-4161-816D-FEB335CDE481}">
      <dgm:prSet/>
      <dgm:spPr/>
      <dgm:t>
        <a:bodyPr/>
        <a:lstStyle/>
        <a:p>
          <a:endParaRPr lang="en-GB"/>
        </a:p>
      </dgm:t>
    </dgm:pt>
    <dgm:pt modelId="{94546AEC-E8C0-4F37-8B3C-35F4EBC487B5}" type="sibTrans" cxnId="{8D5AAA09-E6F7-4161-816D-FEB335CDE481}">
      <dgm:prSet/>
      <dgm:spPr/>
      <dgm:t>
        <a:bodyPr/>
        <a:lstStyle/>
        <a:p>
          <a:endParaRPr lang="en-GB"/>
        </a:p>
      </dgm:t>
    </dgm:pt>
    <dgm:pt modelId="{8FC259A3-B432-4E10-82B6-95CE0286195B}">
      <dgm:prSet phldrT="[Text]"/>
      <dgm:spPr/>
      <dgm:t>
        <a:bodyPr/>
        <a:lstStyle/>
        <a:p>
          <a:r>
            <a:rPr lang="en-GB" b="1" i="0" dirty="0"/>
            <a:t>Sensors and Transducers</a:t>
          </a:r>
          <a:endParaRPr lang="en-GB" dirty="0"/>
        </a:p>
      </dgm:t>
    </dgm:pt>
    <dgm:pt modelId="{AFE9286F-010F-4459-B291-DEFF84D95539}" type="parTrans" cxnId="{1B90782A-484E-44AF-9FDC-3CC5848B81C0}">
      <dgm:prSet/>
      <dgm:spPr/>
      <dgm:t>
        <a:bodyPr/>
        <a:lstStyle/>
        <a:p>
          <a:endParaRPr lang="en-GB"/>
        </a:p>
      </dgm:t>
    </dgm:pt>
    <dgm:pt modelId="{E03723E0-D430-4C5A-9B31-7CD520279915}" type="sibTrans" cxnId="{1B90782A-484E-44AF-9FDC-3CC5848B81C0}">
      <dgm:prSet/>
      <dgm:spPr/>
      <dgm:t>
        <a:bodyPr/>
        <a:lstStyle/>
        <a:p>
          <a:endParaRPr lang="en-GB"/>
        </a:p>
      </dgm:t>
    </dgm:pt>
    <dgm:pt modelId="{A2816A6B-C342-40CB-9C34-C928940BFF8F}">
      <dgm:prSet phldrT="[Text]"/>
      <dgm:spPr/>
      <dgm:t>
        <a:bodyPr/>
        <a:lstStyle/>
        <a:p>
          <a:r>
            <a:rPr lang="en-GB" b="1" i="0" dirty="0"/>
            <a:t>Antenna</a:t>
          </a:r>
          <a:endParaRPr lang="en-GB" dirty="0"/>
        </a:p>
      </dgm:t>
    </dgm:pt>
    <dgm:pt modelId="{0C0C0B6E-8719-4A24-A913-5F50BD41D06D}" type="parTrans" cxnId="{C731E767-F5AD-45F1-AD34-38BF33C45A3A}">
      <dgm:prSet/>
      <dgm:spPr/>
      <dgm:t>
        <a:bodyPr/>
        <a:lstStyle/>
        <a:p>
          <a:endParaRPr lang="en-GB"/>
        </a:p>
      </dgm:t>
    </dgm:pt>
    <dgm:pt modelId="{1102514A-6BC6-46B6-BE2D-E1EC1609595C}" type="sibTrans" cxnId="{C731E767-F5AD-45F1-AD34-38BF33C45A3A}">
      <dgm:prSet/>
      <dgm:spPr/>
      <dgm:t>
        <a:bodyPr/>
        <a:lstStyle/>
        <a:p>
          <a:endParaRPr lang="en-GB"/>
        </a:p>
      </dgm:t>
    </dgm:pt>
    <dgm:pt modelId="{7DFDCD66-A545-4D67-8115-73E9353D6702}" type="pres">
      <dgm:prSet presAssocID="{EC46CF71-2077-4406-B7F3-3BA76237A1E2}" presName="Name0" presStyleCnt="0">
        <dgm:presLayoutVars>
          <dgm:dir/>
          <dgm:resizeHandles/>
        </dgm:presLayoutVars>
      </dgm:prSet>
      <dgm:spPr/>
    </dgm:pt>
    <dgm:pt modelId="{EC1FF6FA-2FBF-4C10-BBCB-818302D34174}" type="pres">
      <dgm:prSet presAssocID="{1FF42036-8B49-445C-ABC9-CF3F8A428EC2}" presName="compNode" presStyleCnt="0"/>
      <dgm:spPr/>
    </dgm:pt>
    <dgm:pt modelId="{03A1A830-EDCA-47D9-8A34-A4B42CF7D92A}" type="pres">
      <dgm:prSet presAssocID="{1FF42036-8B49-445C-ABC9-CF3F8A428EC2}" presName="dummyConnPt" presStyleCnt="0"/>
      <dgm:spPr/>
    </dgm:pt>
    <dgm:pt modelId="{E640BE15-5702-4B7A-BCA7-F8973723E267}" type="pres">
      <dgm:prSet presAssocID="{1FF42036-8B49-445C-ABC9-CF3F8A428EC2}" presName="node" presStyleLbl="node1" presStyleIdx="0" presStyleCnt="7">
        <dgm:presLayoutVars>
          <dgm:bulletEnabled val="1"/>
        </dgm:presLayoutVars>
      </dgm:prSet>
      <dgm:spPr/>
    </dgm:pt>
    <dgm:pt modelId="{8F48D1C8-7D1A-42E2-8926-31CBDFC776D0}" type="pres">
      <dgm:prSet presAssocID="{E3254902-D129-4E21-AD8F-2F3B5F97DA0D}" presName="sibTrans" presStyleLbl="bgSibTrans2D1" presStyleIdx="0" presStyleCnt="6"/>
      <dgm:spPr/>
    </dgm:pt>
    <dgm:pt modelId="{16CBBBB8-1375-44D9-B43C-AA841535379B}" type="pres">
      <dgm:prSet presAssocID="{486E649C-AEEF-4EC6-882E-B798C2A6AC1F}" presName="compNode" presStyleCnt="0"/>
      <dgm:spPr/>
    </dgm:pt>
    <dgm:pt modelId="{1ABCD1AF-6CE4-4107-B78A-4C25DC49C379}" type="pres">
      <dgm:prSet presAssocID="{486E649C-AEEF-4EC6-882E-B798C2A6AC1F}" presName="dummyConnPt" presStyleCnt="0"/>
      <dgm:spPr/>
    </dgm:pt>
    <dgm:pt modelId="{8FC5F868-A838-4B13-A546-635AD1014BF5}" type="pres">
      <dgm:prSet presAssocID="{486E649C-AEEF-4EC6-882E-B798C2A6AC1F}" presName="node" presStyleLbl="node1" presStyleIdx="1" presStyleCnt="7">
        <dgm:presLayoutVars>
          <dgm:bulletEnabled val="1"/>
        </dgm:presLayoutVars>
      </dgm:prSet>
      <dgm:spPr/>
    </dgm:pt>
    <dgm:pt modelId="{29A4902E-01E9-4D7A-AC24-7FBDD77731FB}" type="pres">
      <dgm:prSet presAssocID="{CDA3A5FC-088A-4D89-841A-5DA2235BC8B6}" presName="sibTrans" presStyleLbl="bgSibTrans2D1" presStyleIdx="1" presStyleCnt="6"/>
      <dgm:spPr/>
    </dgm:pt>
    <dgm:pt modelId="{13CCBB20-14A9-4990-A7CE-F04E89BCBDE7}" type="pres">
      <dgm:prSet presAssocID="{D40E776D-A8E2-44D0-A769-B5B167BA65A0}" presName="compNode" presStyleCnt="0"/>
      <dgm:spPr/>
    </dgm:pt>
    <dgm:pt modelId="{49259401-11E1-415D-9193-C06CCB564B9F}" type="pres">
      <dgm:prSet presAssocID="{D40E776D-A8E2-44D0-A769-B5B167BA65A0}" presName="dummyConnPt" presStyleCnt="0"/>
      <dgm:spPr/>
    </dgm:pt>
    <dgm:pt modelId="{C281ECBC-0438-4FF0-B516-195E392FCB1E}" type="pres">
      <dgm:prSet presAssocID="{D40E776D-A8E2-44D0-A769-B5B167BA65A0}" presName="node" presStyleLbl="node1" presStyleIdx="2" presStyleCnt="7">
        <dgm:presLayoutVars>
          <dgm:bulletEnabled val="1"/>
        </dgm:presLayoutVars>
      </dgm:prSet>
      <dgm:spPr/>
    </dgm:pt>
    <dgm:pt modelId="{0F7FCFB8-C7EC-40C2-A61B-B1D1EB82EC80}" type="pres">
      <dgm:prSet presAssocID="{18E1950D-B71F-40C9-9F32-EEA45B93E089}" presName="sibTrans" presStyleLbl="bgSibTrans2D1" presStyleIdx="2" presStyleCnt="6"/>
      <dgm:spPr/>
    </dgm:pt>
    <dgm:pt modelId="{D1474797-799D-46F4-A541-9AD179150CC8}" type="pres">
      <dgm:prSet presAssocID="{6E8FA3A3-98F2-4F0A-8EA5-6D5AB0625EA5}" presName="compNode" presStyleCnt="0"/>
      <dgm:spPr/>
    </dgm:pt>
    <dgm:pt modelId="{5669F360-8A1A-4F47-A39A-3FEA6C0BDE06}" type="pres">
      <dgm:prSet presAssocID="{6E8FA3A3-98F2-4F0A-8EA5-6D5AB0625EA5}" presName="dummyConnPt" presStyleCnt="0"/>
      <dgm:spPr/>
    </dgm:pt>
    <dgm:pt modelId="{B30072B1-6223-4D0A-992A-72E02A7882AB}" type="pres">
      <dgm:prSet presAssocID="{6E8FA3A3-98F2-4F0A-8EA5-6D5AB0625EA5}" presName="node" presStyleLbl="node1" presStyleIdx="3" presStyleCnt="7">
        <dgm:presLayoutVars>
          <dgm:bulletEnabled val="1"/>
        </dgm:presLayoutVars>
      </dgm:prSet>
      <dgm:spPr/>
    </dgm:pt>
    <dgm:pt modelId="{AEF1F5FE-4A2E-4B60-A840-DFFFFE0D2B1B}" type="pres">
      <dgm:prSet presAssocID="{6BBD5777-CDDD-4C28-A882-E7E435363A55}" presName="sibTrans" presStyleLbl="bgSibTrans2D1" presStyleIdx="3" presStyleCnt="6"/>
      <dgm:spPr/>
    </dgm:pt>
    <dgm:pt modelId="{F518B849-58DE-4218-9DF5-6B4EF5B2E5EF}" type="pres">
      <dgm:prSet presAssocID="{81FD9727-3291-4D63-A97A-489716D192CA}" presName="compNode" presStyleCnt="0"/>
      <dgm:spPr/>
    </dgm:pt>
    <dgm:pt modelId="{553444C4-EA0D-4274-B4B4-D778524E0804}" type="pres">
      <dgm:prSet presAssocID="{81FD9727-3291-4D63-A97A-489716D192CA}" presName="dummyConnPt" presStyleCnt="0"/>
      <dgm:spPr/>
    </dgm:pt>
    <dgm:pt modelId="{E845552B-CB88-406F-8E29-B5AE3CD435A2}" type="pres">
      <dgm:prSet presAssocID="{81FD9727-3291-4D63-A97A-489716D192CA}" presName="node" presStyleLbl="node1" presStyleIdx="4" presStyleCnt="7">
        <dgm:presLayoutVars>
          <dgm:bulletEnabled val="1"/>
        </dgm:presLayoutVars>
      </dgm:prSet>
      <dgm:spPr/>
    </dgm:pt>
    <dgm:pt modelId="{C50B02B8-E711-45ED-A42A-2E4E4963FFE4}" type="pres">
      <dgm:prSet presAssocID="{94546AEC-E8C0-4F37-8B3C-35F4EBC487B5}" presName="sibTrans" presStyleLbl="bgSibTrans2D1" presStyleIdx="4" presStyleCnt="6"/>
      <dgm:spPr/>
    </dgm:pt>
    <dgm:pt modelId="{EF1F7882-FC8F-497F-9420-D192970037F8}" type="pres">
      <dgm:prSet presAssocID="{8FC259A3-B432-4E10-82B6-95CE0286195B}" presName="compNode" presStyleCnt="0"/>
      <dgm:spPr/>
    </dgm:pt>
    <dgm:pt modelId="{04C31F6D-17FE-48A2-8CF0-C8485556D676}" type="pres">
      <dgm:prSet presAssocID="{8FC259A3-B432-4E10-82B6-95CE0286195B}" presName="dummyConnPt" presStyleCnt="0"/>
      <dgm:spPr/>
    </dgm:pt>
    <dgm:pt modelId="{46365611-94F0-454E-A950-3D24226BC9C0}" type="pres">
      <dgm:prSet presAssocID="{8FC259A3-B432-4E10-82B6-95CE0286195B}" presName="node" presStyleLbl="node1" presStyleIdx="5" presStyleCnt="7">
        <dgm:presLayoutVars>
          <dgm:bulletEnabled val="1"/>
        </dgm:presLayoutVars>
      </dgm:prSet>
      <dgm:spPr/>
    </dgm:pt>
    <dgm:pt modelId="{0F1722B2-5FAA-484A-B06D-6074C605C99A}" type="pres">
      <dgm:prSet presAssocID="{E03723E0-D430-4C5A-9B31-7CD520279915}" presName="sibTrans" presStyleLbl="bgSibTrans2D1" presStyleIdx="5" presStyleCnt="6"/>
      <dgm:spPr/>
    </dgm:pt>
    <dgm:pt modelId="{F910BC9F-3045-4807-A086-1D16FBB2CD75}" type="pres">
      <dgm:prSet presAssocID="{A2816A6B-C342-40CB-9C34-C928940BFF8F}" presName="compNode" presStyleCnt="0"/>
      <dgm:spPr/>
    </dgm:pt>
    <dgm:pt modelId="{B449B18C-5300-4768-BF15-0EBDB0FFADDE}" type="pres">
      <dgm:prSet presAssocID="{A2816A6B-C342-40CB-9C34-C928940BFF8F}" presName="dummyConnPt" presStyleCnt="0"/>
      <dgm:spPr/>
    </dgm:pt>
    <dgm:pt modelId="{115DF1CB-01F7-4A80-A418-21D7BF36CBCF}" type="pres">
      <dgm:prSet presAssocID="{A2816A6B-C342-40CB-9C34-C928940BFF8F}" presName="node" presStyleLbl="node1" presStyleIdx="6" presStyleCnt="7">
        <dgm:presLayoutVars>
          <dgm:bulletEnabled val="1"/>
        </dgm:presLayoutVars>
      </dgm:prSet>
      <dgm:spPr/>
    </dgm:pt>
  </dgm:ptLst>
  <dgm:cxnLst>
    <dgm:cxn modelId="{9937C403-D363-4B00-8E8D-2777673FB229}" type="presOf" srcId="{E3254902-D129-4E21-AD8F-2F3B5F97DA0D}" destId="{8F48D1C8-7D1A-42E2-8926-31CBDFC776D0}" srcOrd="0" destOrd="0" presId="urn:microsoft.com/office/officeart/2005/8/layout/bProcess4"/>
    <dgm:cxn modelId="{70826E09-8421-41E6-BD22-B96E7A5BF716}" type="presOf" srcId="{18E1950D-B71F-40C9-9F32-EEA45B93E089}" destId="{0F7FCFB8-C7EC-40C2-A61B-B1D1EB82EC80}" srcOrd="0" destOrd="0" presId="urn:microsoft.com/office/officeart/2005/8/layout/bProcess4"/>
    <dgm:cxn modelId="{8D5AAA09-E6F7-4161-816D-FEB335CDE481}" srcId="{EC46CF71-2077-4406-B7F3-3BA76237A1E2}" destId="{81FD9727-3291-4D63-A97A-489716D192CA}" srcOrd="4" destOrd="0" parTransId="{B275C840-CF44-47F7-BCCC-C989A038ECAB}" sibTransId="{94546AEC-E8C0-4F37-8B3C-35F4EBC487B5}"/>
    <dgm:cxn modelId="{AC027B18-3602-4F9D-8FD3-26E45303C23F}" type="presOf" srcId="{81FD9727-3291-4D63-A97A-489716D192CA}" destId="{E845552B-CB88-406F-8E29-B5AE3CD435A2}" srcOrd="0" destOrd="0" presId="urn:microsoft.com/office/officeart/2005/8/layout/bProcess4"/>
    <dgm:cxn modelId="{59C36E19-C862-422F-8CC2-C7C6163FBCAF}" type="presOf" srcId="{D40E776D-A8E2-44D0-A769-B5B167BA65A0}" destId="{C281ECBC-0438-4FF0-B516-195E392FCB1E}" srcOrd="0" destOrd="0" presId="urn:microsoft.com/office/officeart/2005/8/layout/bProcess4"/>
    <dgm:cxn modelId="{1B90782A-484E-44AF-9FDC-3CC5848B81C0}" srcId="{EC46CF71-2077-4406-B7F3-3BA76237A1E2}" destId="{8FC259A3-B432-4E10-82B6-95CE0286195B}" srcOrd="5" destOrd="0" parTransId="{AFE9286F-010F-4459-B291-DEFF84D95539}" sibTransId="{E03723E0-D430-4C5A-9B31-7CD520279915}"/>
    <dgm:cxn modelId="{6EE8975B-B783-4E1A-817E-C7BA2FC543B2}" srcId="{EC46CF71-2077-4406-B7F3-3BA76237A1E2}" destId="{1FF42036-8B49-445C-ABC9-CF3F8A428EC2}" srcOrd="0" destOrd="0" parTransId="{D2AF51C6-444A-43F8-B874-A5CEDC48CB03}" sibTransId="{E3254902-D129-4E21-AD8F-2F3B5F97DA0D}"/>
    <dgm:cxn modelId="{663A5D5E-FDD7-48C4-90D5-7A29D4D56E09}" srcId="{EC46CF71-2077-4406-B7F3-3BA76237A1E2}" destId="{486E649C-AEEF-4EC6-882E-B798C2A6AC1F}" srcOrd="1" destOrd="0" parTransId="{4461DBE2-2EA5-4A35-B9B5-D240CC6406B1}" sibTransId="{CDA3A5FC-088A-4D89-841A-5DA2235BC8B6}"/>
    <dgm:cxn modelId="{0EC6C265-61C0-4922-8BB5-F416E1F9BA28}" type="presOf" srcId="{486E649C-AEEF-4EC6-882E-B798C2A6AC1F}" destId="{8FC5F868-A838-4B13-A546-635AD1014BF5}" srcOrd="0" destOrd="0" presId="urn:microsoft.com/office/officeart/2005/8/layout/bProcess4"/>
    <dgm:cxn modelId="{C731E767-F5AD-45F1-AD34-38BF33C45A3A}" srcId="{EC46CF71-2077-4406-B7F3-3BA76237A1E2}" destId="{A2816A6B-C342-40CB-9C34-C928940BFF8F}" srcOrd="6" destOrd="0" parTransId="{0C0C0B6E-8719-4A24-A913-5F50BD41D06D}" sibTransId="{1102514A-6BC6-46B6-BE2D-E1EC1609595C}"/>
    <dgm:cxn modelId="{BCB2AC6F-E33D-4A86-ACAF-8272965369B1}" type="presOf" srcId="{8FC259A3-B432-4E10-82B6-95CE0286195B}" destId="{46365611-94F0-454E-A950-3D24226BC9C0}" srcOrd="0" destOrd="0" presId="urn:microsoft.com/office/officeart/2005/8/layout/bProcess4"/>
    <dgm:cxn modelId="{8B75C484-DC1C-4E5B-A026-1146920FBCAD}" type="presOf" srcId="{EC46CF71-2077-4406-B7F3-3BA76237A1E2}" destId="{7DFDCD66-A545-4D67-8115-73E9353D6702}" srcOrd="0" destOrd="0" presId="urn:microsoft.com/office/officeart/2005/8/layout/bProcess4"/>
    <dgm:cxn modelId="{E5517099-ECF7-4113-A365-305204FBA3AD}" srcId="{EC46CF71-2077-4406-B7F3-3BA76237A1E2}" destId="{6E8FA3A3-98F2-4F0A-8EA5-6D5AB0625EA5}" srcOrd="3" destOrd="0" parTransId="{B91157D9-0D60-490B-B1DB-5CC60E5D3C25}" sibTransId="{6BBD5777-CDDD-4C28-A882-E7E435363A55}"/>
    <dgm:cxn modelId="{52F5CEA2-9E4F-4A0F-B29F-D7A23FB7BFD4}" type="presOf" srcId="{94546AEC-E8C0-4F37-8B3C-35F4EBC487B5}" destId="{C50B02B8-E711-45ED-A42A-2E4E4963FFE4}" srcOrd="0" destOrd="0" presId="urn:microsoft.com/office/officeart/2005/8/layout/bProcess4"/>
    <dgm:cxn modelId="{1A66B5A7-5BE3-494D-BE40-E5E2864E382B}" srcId="{EC46CF71-2077-4406-B7F3-3BA76237A1E2}" destId="{D40E776D-A8E2-44D0-A769-B5B167BA65A0}" srcOrd="2" destOrd="0" parTransId="{883E5F0C-4635-4568-A2D4-B12610CC5523}" sibTransId="{18E1950D-B71F-40C9-9F32-EEA45B93E089}"/>
    <dgm:cxn modelId="{26485DC4-80B7-45CF-B01D-528FFE1A988B}" type="presOf" srcId="{6BBD5777-CDDD-4C28-A882-E7E435363A55}" destId="{AEF1F5FE-4A2E-4B60-A840-DFFFFE0D2B1B}" srcOrd="0" destOrd="0" presId="urn:microsoft.com/office/officeart/2005/8/layout/bProcess4"/>
    <dgm:cxn modelId="{C15E73C7-1069-411A-9E89-4CB3920D4301}" type="presOf" srcId="{6E8FA3A3-98F2-4F0A-8EA5-6D5AB0625EA5}" destId="{B30072B1-6223-4D0A-992A-72E02A7882AB}" srcOrd="0" destOrd="0" presId="urn:microsoft.com/office/officeart/2005/8/layout/bProcess4"/>
    <dgm:cxn modelId="{F91949DE-D837-4DA4-AEEE-8F1C1BB63E31}" type="presOf" srcId="{1FF42036-8B49-445C-ABC9-CF3F8A428EC2}" destId="{E640BE15-5702-4B7A-BCA7-F8973723E267}" srcOrd="0" destOrd="0" presId="urn:microsoft.com/office/officeart/2005/8/layout/bProcess4"/>
    <dgm:cxn modelId="{D36C7CE2-5673-4429-92CF-27B180DD959E}" type="presOf" srcId="{CDA3A5FC-088A-4D89-841A-5DA2235BC8B6}" destId="{29A4902E-01E9-4D7A-AC24-7FBDD77731FB}" srcOrd="0" destOrd="0" presId="urn:microsoft.com/office/officeart/2005/8/layout/bProcess4"/>
    <dgm:cxn modelId="{4950F0EC-2AEC-4821-9A42-59237B1DE6E3}" type="presOf" srcId="{E03723E0-D430-4C5A-9B31-7CD520279915}" destId="{0F1722B2-5FAA-484A-B06D-6074C605C99A}" srcOrd="0" destOrd="0" presId="urn:microsoft.com/office/officeart/2005/8/layout/bProcess4"/>
    <dgm:cxn modelId="{656748F2-64E5-4AA7-9E08-46B16BC9D184}" type="presOf" srcId="{A2816A6B-C342-40CB-9C34-C928940BFF8F}" destId="{115DF1CB-01F7-4A80-A418-21D7BF36CBCF}" srcOrd="0" destOrd="0" presId="urn:microsoft.com/office/officeart/2005/8/layout/bProcess4"/>
    <dgm:cxn modelId="{1992D388-5557-40E6-A704-0B371E5CFF5B}" type="presParOf" srcId="{7DFDCD66-A545-4D67-8115-73E9353D6702}" destId="{EC1FF6FA-2FBF-4C10-BBCB-818302D34174}" srcOrd="0" destOrd="0" presId="urn:microsoft.com/office/officeart/2005/8/layout/bProcess4"/>
    <dgm:cxn modelId="{96254E73-BBFA-4AE1-841D-0B44BF3313C4}" type="presParOf" srcId="{EC1FF6FA-2FBF-4C10-BBCB-818302D34174}" destId="{03A1A830-EDCA-47D9-8A34-A4B42CF7D92A}" srcOrd="0" destOrd="0" presId="urn:microsoft.com/office/officeart/2005/8/layout/bProcess4"/>
    <dgm:cxn modelId="{3800EF87-5065-4DFB-869E-96BC16658F2E}" type="presParOf" srcId="{EC1FF6FA-2FBF-4C10-BBCB-818302D34174}" destId="{E640BE15-5702-4B7A-BCA7-F8973723E267}" srcOrd="1" destOrd="0" presId="urn:microsoft.com/office/officeart/2005/8/layout/bProcess4"/>
    <dgm:cxn modelId="{44758DD4-F29B-45B3-A59A-4B83449901F8}" type="presParOf" srcId="{7DFDCD66-A545-4D67-8115-73E9353D6702}" destId="{8F48D1C8-7D1A-42E2-8926-31CBDFC776D0}" srcOrd="1" destOrd="0" presId="urn:microsoft.com/office/officeart/2005/8/layout/bProcess4"/>
    <dgm:cxn modelId="{DC4BC68E-E7AD-4E27-95BD-9EF79798B2BC}" type="presParOf" srcId="{7DFDCD66-A545-4D67-8115-73E9353D6702}" destId="{16CBBBB8-1375-44D9-B43C-AA841535379B}" srcOrd="2" destOrd="0" presId="urn:microsoft.com/office/officeart/2005/8/layout/bProcess4"/>
    <dgm:cxn modelId="{FE148576-CFB7-4A72-B3AA-950777E5D0EC}" type="presParOf" srcId="{16CBBBB8-1375-44D9-B43C-AA841535379B}" destId="{1ABCD1AF-6CE4-4107-B78A-4C25DC49C379}" srcOrd="0" destOrd="0" presId="urn:microsoft.com/office/officeart/2005/8/layout/bProcess4"/>
    <dgm:cxn modelId="{F887CE67-32C3-429C-9D61-E9CE589DD595}" type="presParOf" srcId="{16CBBBB8-1375-44D9-B43C-AA841535379B}" destId="{8FC5F868-A838-4B13-A546-635AD1014BF5}" srcOrd="1" destOrd="0" presId="urn:microsoft.com/office/officeart/2005/8/layout/bProcess4"/>
    <dgm:cxn modelId="{AB13D0BF-6206-49A4-848E-60B9F7530E26}" type="presParOf" srcId="{7DFDCD66-A545-4D67-8115-73E9353D6702}" destId="{29A4902E-01E9-4D7A-AC24-7FBDD77731FB}" srcOrd="3" destOrd="0" presId="urn:microsoft.com/office/officeart/2005/8/layout/bProcess4"/>
    <dgm:cxn modelId="{550F5546-0885-4BC6-97C6-451711460CC1}" type="presParOf" srcId="{7DFDCD66-A545-4D67-8115-73E9353D6702}" destId="{13CCBB20-14A9-4990-A7CE-F04E89BCBDE7}" srcOrd="4" destOrd="0" presId="urn:microsoft.com/office/officeart/2005/8/layout/bProcess4"/>
    <dgm:cxn modelId="{594C2FEC-F094-43ED-BE4A-A6827CB57DB6}" type="presParOf" srcId="{13CCBB20-14A9-4990-A7CE-F04E89BCBDE7}" destId="{49259401-11E1-415D-9193-C06CCB564B9F}" srcOrd="0" destOrd="0" presId="urn:microsoft.com/office/officeart/2005/8/layout/bProcess4"/>
    <dgm:cxn modelId="{87D37B2D-1DD6-42A3-8FBB-48C5BFE1C3B9}" type="presParOf" srcId="{13CCBB20-14A9-4990-A7CE-F04E89BCBDE7}" destId="{C281ECBC-0438-4FF0-B516-195E392FCB1E}" srcOrd="1" destOrd="0" presId="urn:microsoft.com/office/officeart/2005/8/layout/bProcess4"/>
    <dgm:cxn modelId="{72818AA8-BC01-4AB1-9790-F65388D14744}" type="presParOf" srcId="{7DFDCD66-A545-4D67-8115-73E9353D6702}" destId="{0F7FCFB8-C7EC-40C2-A61B-B1D1EB82EC80}" srcOrd="5" destOrd="0" presId="urn:microsoft.com/office/officeart/2005/8/layout/bProcess4"/>
    <dgm:cxn modelId="{49689F22-34E0-44C5-9E72-67F21EFA4730}" type="presParOf" srcId="{7DFDCD66-A545-4D67-8115-73E9353D6702}" destId="{D1474797-799D-46F4-A541-9AD179150CC8}" srcOrd="6" destOrd="0" presId="urn:microsoft.com/office/officeart/2005/8/layout/bProcess4"/>
    <dgm:cxn modelId="{73E24807-D9F2-4612-8546-49615314EF5D}" type="presParOf" srcId="{D1474797-799D-46F4-A541-9AD179150CC8}" destId="{5669F360-8A1A-4F47-A39A-3FEA6C0BDE06}" srcOrd="0" destOrd="0" presId="urn:microsoft.com/office/officeart/2005/8/layout/bProcess4"/>
    <dgm:cxn modelId="{3D451737-4532-4E3C-B861-4456FCF8ACFB}" type="presParOf" srcId="{D1474797-799D-46F4-A541-9AD179150CC8}" destId="{B30072B1-6223-4D0A-992A-72E02A7882AB}" srcOrd="1" destOrd="0" presId="urn:microsoft.com/office/officeart/2005/8/layout/bProcess4"/>
    <dgm:cxn modelId="{053153BC-711D-451C-88C2-714F5D4B10B6}" type="presParOf" srcId="{7DFDCD66-A545-4D67-8115-73E9353D6702}" destId="{AEF1F5FE-4A2E-4B60-A840-DFFFFE0D2B1B}" srcOrd="7" destOrd="0" presId="urn:microsoft.com/office/officeart/2005/8/layout/bProcess4"/>
    <dgm:cxn modelId="{EE5B02F2-C29D-4220-B2CD-DD2ADF2BBD7F}" type="presParOf" srcId="{7DFDCD66-A545-4D67-8115-73E9353D6702}" destId="{F518B849-58DE-4218-9DF5-6B4EF5B2E5EF}" srcOrd="8" destOrd="0" presId="urn:microsoft.com/office/officeart/2005/8/layout/bProcess4"/>
    <dgm:cxn modelId="{8CEECD8D-C6C1-47C1-B10A-FA368FAD8398}" type="presParOf" srcId="{F518B849-58DE-4218-9DF5-6B4EF5B2E5EF}" destId="{553444C4-EA0D-4274-B4B4-D778524E0804}" srcOrd="0" destOrd="0" presId="urn:microsoft.com/office/officeart/2005/8/layout/bProcess4"/>
    <dgm:cxn modelId="{2179F76E-A871-480E-A8C0-E6D580B92E1D}" type="presParOf" srcId="{F518B849-58DE-4218-9DF5-6B4EF5B2E5EF}" destId="{E845552B-CB88-406F-8E29-B5AE3CD435A2}" srcOrd="1" destOrd="0" presId="urn:microsoft.com/office/officeart/2005/8/layout/bProcess4"/>
    <dgm:cxn modelId="{67F38458-900E-4F39-B2A8-2FAC3F5AD8BE}" type="presParOf" srcId="{7DFDCD66-A545-4D67-8115-73E9353D6702}" destId="{C50B02B8-E711-45ED-A42A-2E4E4963FFE4}" srcOrd="9" destOrd="0" presId="urn:microsoft.com/office/officeart/2005/8/layout/bProcess4"/>
    <dgm:cxn modelId="{1F7D5D51-F12B-4596-A364-BC9DE788402C}" type="presParOf" srcId="{7DFDCD66-A545-4D67-8115-73E9353D6702}" destId="{EF1F7882-FC8F-497F-9420-D192970037F8}" srcOrd="10" destOrd="0" presId="urn:microsoft.com/office/officeart/2005/8/layout/bProcess4"/>
    <dgm:cxn modelId="{35F4D909-1333-406A-B118-93393BC1C33F}" type="presParOf" srcId="{EF1F7882-FC8F-497F-9420-D192970037F8}" destId="{04C31F6D-17FE-48A2-8CF0-C8485556D676}" srcOrd="0" destOrd="0" presId="urn:microsoft.com/office/officeart/2005/8/layout/bProcess4"/>
    <dgm:cxn modelId="{F08B7F44-B195-4A59-8C0A-FE49F3DF9A61}" type="presParOf" srcId="{EF1F7882-FC8F-497F-9420-D192970037F8}" destId="{46365611-94F0-454E-A950-3D24226BC9C0}" srcOrd="1" destOrd="0" presId="urn:microsoft.com/office/officeart/2005/8/layout/bProcess4"/>
    <dgm:cxn modelId="{3CD31B77-B811-4228-84BB-B969E2981928}" type="presParOf" srcId="{7DFDCD66-A545-4D67-8115-73E9353D6702}" destId="{0F1722B2-5FAA-484A-B06D-6074C605C99A}" srcOrd="11" destOrd="0" presId="urn:microsoft.com/office/officeart/2005/8/layout/bProcess4"/>
    <dgm:cxn modelId="{0E61277B-D4EA-48A6-A624-DC8903540CE5}" type="presParOf" srcId="{7DFDCD66-A545-4D67-8115-73E9353D6702}" destId="{F910BC9F-3045-4807-A086-1D16FBB2CD75}" srcOrd="12" destOrd="0" presId="urn:microsoft.com/office/officeart/2005/8/layout/bProcess4"/>
    <dgm:cxn modelId="{192B2034-E398-484A-BEDC-A04F760A1154}" type="presParOf" srcId="{F910BC9F-3045-4807-A086-1D16FBB2CD75}" destId="{B449B18C-5300-4768-BF15-0EBDB0FFADDE}" srcOrd="0" destOrd="0" presId="urn:microsoft.com/office/officeart/2005/8/layout/bProcess4"/>
    <dgm:cxn modelId="{F09585FE-787E-4439-B364-D07F6AB70C59}" type="presParOf" srcId="{F910BC9F-3045-4807-A086-1D16FBB2CD75}" destId="{115DF1CB-01F7-4A80-A418-21D7BF36CBC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8D1C8-7D1A-42E2-8926-31CBDFC776D0}">
      <dsp:nvSpPr>
        <dsp:cNvPr id="0" name=""/>
        <dsp:cNvSpPr/>
      </dsp:nvSpPr>
      <dsp:spPr>
        <a:xfrm rot="5400000">
          <a:off x="1195642" y="913424"/>
          <a:ext cx="1429708" cy="1723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0BE15-5702-4B7A-BCA7-F8973723E267}">
      <dsp:nvSpPr>
        <dsp:cNvPr id="0" name=""/>
        <dsp:cNvSpPr/>
      </dsp:nvSpPr>
      <dsp:spPr>
        <a:xfrm>
          <a:off x="1523985" y="173"/>
          <a:ext cx="1915417" cy="11492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Series-Parallel Circuits</a:t>
          </a:r>
        </a:p>
      </dsp:txBody>
      <dsp:txXfrm>
        <a:off x="1557645" y="33833"/>
        <a:ext cx="1848097" cy="1081930"/>
      </dsp:txXfrm>
    </dsp:sp>
    <dsp:sp modelId="{29A4902E-01E9-4D7A-AC24-7FBDD77731FB}">
      <dsp:nvSpPr>
        <dsp:cNvPr id="0" name=""/>
        <dsp:cNvSpPr/>
      </dsp:nvSpPr>
      <dsp:spPr>
        <a:xfrm rot="5400000">
          <a:off x="1195642" y="2349988"/>
          <a:ext cx="1429708" cy="1723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5F868-A838-4B13-A546-635AD1014BF5}">
      <dsp:nvSpPr>
        <dsp:cNvPr id="0" name=""/>
        <dsp:cNvSpPr/>
      </dsp:nvSpPr>
      <dsp:spPr>
        <a:xfrm>
          <a:off x="1523985" y="1436737"/>
          <a:ext cx="1915417" cy="11492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kern="1200" dirty="0"/>
            <a:t>LC Circuit Response</a:t>
          </a:r>
          <a:endParaRPr lang="en-GB" sz="2300" kern="1200" dirty="0"/>
        </a:p>
      </dsp:txBody>
      <dsp:txXfrm>
        <a:off x="1557645" y="1470397"/>
        <a:ext cx="1848097" cy="1081930"/>
      </dsp:txXfrm>
    </dsp:sp>
    <dsp:sp modelId="{0F7FCFB8-C7EC-40C2-A61B-B1D1EB82EC80}">
      <dsp:nvSpPr>
        <dsp:cNvPr id="0" name=""/>
        <dsp:cNvSpPr/>
      </dsp:nvSpPr>
      <dsp:spPr>
        <a:xfrm>
          <a:off x="1913924" y="3068270"/>
          <a:ext cx="2540650" cy="1723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1ECBC-0438-4FF0-B516-195E392FCB1E}">
      <dsp:nvSpPr>
        <dsp:cNvPr id="0" name=""/>
        <dsp:cNvSpPr/>
      </dsp:nvSpPr>
      <dsp:spPr>
        <a:xfrm>
          <a:off x="1523985" y="2873300"/>
          <a:ext cx="1915417" cy="11492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kern="1200" dirty="0"/>
            <a:t>Oscillators</a:t>
          </a:r>
          <a:endParaRPr lang="en-GB" sz="2300" kern="1200" dirty="0"/>
        </a:p>
      </dsp:txBody>
      <dsp:txXfrm>
        <a:off x="1557645" y="2906960"/>
        <a:ext cx="1848097" cy="1081930"/>
      </dsp:txXfrm>
    </dsp:sp>
    <dsp:sp modelId="{AEF1F5FE-4A2E-4B60-A840-DFFFFE0D2B1B}">
      <dsp:nvSpPr>
        <dsp:cNvPr id="0" name=""/>
        <dsp:cNvSpPr/>
      </dsp:nvSpPr>
      <dsp:spPr>
        <a:xfrm rot="16200000">
          <a:off x="3743148" y="2349988"/>
          <a:ext cx="1429708" cy="1723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072B1-6223-4D0A-992A-72E02A7882AB}">
      <dsp:nvSpPr>
        <dsp:cNvPr id="0" name=""/>
        <dsp:cNvSpPr/>
      </dsp:nvSpPr>
      <dsp:spPr>
        <a:xfrm>
          <a:off x="4071491" y="2873300"/>
          <a:ext cx="1915417" cy="11492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kern="1200" dirty="0"/>
            <a:t>Magnetic Field</a:t>
          </a:r>
          <a:endParaRPr lang="en-GB" sz="2300" kern="1200" dirty="0"/>
        </a:p>
      </dsp:txBody>
      <dsp:txXfrm>
        <a:off x="4105151" y="2906960"/>
        <a:ext cx="1848097" cy="1081930"/>
      </dsp:txXfrm>
    </dsp:sp>
    <dsp:sp modelId="{C50B02B8-E711-45ED-A42A-2E4E4963FFE4}">
      <dsp:nvSpPr>
        <dsp:cNvPr id="0" name=""/>
        <dsp:cNvSpPr/>
      </dsp:nvSpPr>
      <dsp:spPr>
        <a:xfrm rot="16200000">
          <a:off x="3743148" y="913424"/>
          <a:ext cx="1429708" cy="1723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5552B-CB88-406F-8E29-B5AE3CD435A2}">
      <dsp:nvSpPr>
        <dsp:cNvPr id="0" name=""/>
        <dsp:cNvSpPr/>
      </dsp:nvSpPr>
      <dsp:spPr>
        <a:xfrm>
          <a:off x="4071491" y="1436737"/>
          <a:ext cx="1915417" cy="11492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kern="1200" dirty="0"/>
            <a:t>Electric Field</a:t>
          </a:r>
          <a:endParaRPr lang="en-GB" sz="2300" kern="1200" dirty="0"/>
        </a:p>
      </dsp:txBody>
      <dsp:txXfrm>
        <a:off x="4105151" y="1470397"/>
        <a:ext cx="1848097" cy="1081930"/>
      </dsp:txXfrm>
    </dsp:sp>
    <dsp:sp modelId="{0F1722B2-5FAA-484A-B06D-6074C605C99A}">
      <dsp:nvSpPr>
        <dsp:cNvPr id="0" name=""/>
        <dsp:cNvSpPr/>
      </dsp:nvSpPr>
      <dsp:spPr>
        <a:xfrm>
          <a:off x="4461430" y="195143"/>
          <a:ext cx="2540650" cy="1723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65611-94F0-454E-A950-3D24226BC9C0}">
      <dsp:nvSpPr>
        <dsp:cNvPr id="0" name=""/>
        <dsp:cNvSpPr/>
      </dsp:nvSpPr>
      <dsp:spPr>
        <a:xfrm>
          <a:off x="4071491" y="173"/>
          <a:ext cx="1915417" cy="11492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kern="1200" dirty="0"/>
            <a:t>Sensors and Transducers</a:t>
          </a:r>
          <a:endParaRPr lang="en-GB" sz="2300" kern="1200" dirty="0"/>
        </a:p>
      </dsp:txBody>
      <dsp:txXfrm>
        <a:off x="4105151" y="33833"/>
        <a:ext cx="1848097" cy="1081930"/>
      </dsp:txXfrm>
    </dsp:sp>
    <dsp:sp modelId="{115DF1CB-01F7-4A80-A418-21D7BF36CBCF}">
      <dsp:nvSpPr>
        <dsp:cNvPr id="0" name=""/>
        <dsp:cNvSpPr/>
      </dsp:nvSpPr>
      <dsp:spPr>
        <a:xfrm>
          <a:off x="6618996" y="173"/>
          <a:ext cx="1915417" cy="11492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kern="1200" dirty="0"/>
            <a:t>Antenna</a:t>
          </a:r>
          <a:endParaRPr lang="en-GB" sz="2300" kern="1200" dirty="0"/>
        </a:p>
      </dsp:txBody>
      <dsp:txXfrm>
        <a:off x="6652656" y="33833"/>
        <a:ext cx="1848097" cy="1081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94332B-CB26-48A5-946F-B09D42A280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438C4-3E4B-4F6D-925B-F8193AA97A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4552C-B0FE-4D5E-9A1C-482EE4B7F06D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0BEB0-EE99-4032-926C-AD71D3DDB4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B9CB1-41FF-4FBA-BE28-8139B5DFDE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145B5-3DF9-48FD-AC58-43AEE46656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917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BDF68E2-58F2-4D09-BE8B-E3BD06533059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5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6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8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4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4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3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dirty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5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7FEBAF-1246-4650-B4FB-B70B1C193511}"/>
              </a:ext>
            </a:extLst>
          </p:cNvPr>
          <p:cNvSpPr txBox="1"/>
          <p:nvPr userDrawn="1"/>
        </p:nvSpPr>
        <p:spPr>
          <a:xfrm>
            <a:off x="8112224" y="6444734"/>
            <a:ext cx="385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mohammad@highlevel-synthesis.com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9FFF61-8393-44A5-838D-15EA6E793E77}"/>
              </a:ext>
            </a:extLst>
          </p:cNvPr>
          <p:cNvSpPr txBox="1"/>
          <p:nvPr userDrawn="1"/>
        </p:nvSpPr>
        <p:spPr>
          <a:xfrm>
            <a:off x="203684" y="6438900"/>
            <a:ext cx="445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mohammad.hosseinabady@kaplan.com </a:t>
            </a:r>
          </a:p>
        </p:txBody>
      </p:sp>
    </p:spTree>
    <p:extLst>
      <p:ext uri="{BB962C8B-B14F-4D97-AF65-F5344CB8AC3E}">
        <p14:creationId xmlns:p14="http://schemas.microsoft.com/office/powerpoint/2010/main" val="335529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0.png"/><Relationship Id="rId3" Type="http://schemas.openxmlformats.org/officeDocument/2006/relationships/image" Target="../media/image470.png"/><Relationship Id="rId7" Type="http://schemas.openxmlformats.org/officeDocument/2006/relationships/image" Target="../media/image510.png"/><Relationship Id="rId12" Type="http://schemas.openxmlformats.org/officeDocument/2006/relationships/image" Target="../media/image56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50.png"/><Relationship Id="rId5" Type="http://schemas.openxmlformats.org/officeDocument/2006/relationships/image" Target="../media/image490.png"/><Relationship Id="rId10" Type="http://schemas.openxmlformats.org/officeDocument/2006/relationships/image" Target="../media/image540.png"/><Relationship Id="rId4" Type="http://schemas.openxmlformats.org/officeDocument/2006/relationships/image" Target="../media/image480.png"/><Relationship Id="rId9" Type="http://schemas.openxmlformats.org/officeDocument/2006/relationships/image" Target="../media/image530.png"/><Relationship Id="rId14" Type="http://schemas.openxmlformats.org/officeDocument/2006/relationships/image" Target="../media/image5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2.png"/><Relationship Id="rId18" Type="http://schemas.openxmlformats.org/officeDocument/2006/relationships/image" Target="../media/image750.png"/><Relationship Id="rId26" Type="http://schemas.openxmlformats.org/officeDocument/2006/relationships/image" Target="../media/image830.png"/><Relationship Id="rId3" Type="http://schemas.openxmlformats.org/officeDocument/2006/relationships/image" Target="../media/image111.png"/><Relationship Id="rId21" Type="http://schemas.openxmlformats.org/officeDocument/2006/relationships/image" Target="../media/image780.png"/><Relationship Id="rId7" Type="http://schemas.openxmlformats.org/officeDocument/2006/relationships/image" Target="../media/image115.png"/><Relationship Id="rId12" Type="http://schemas.openxmlformats.org/officeDocument/2006/relationships/image" Target="../media/image121.png"/><Relationship Id="rId17" Type="http://schemas.openxmlformats.org/officeDocument/2006/relationships/image" Target="../media/image740.png"/><Relationship Id="rId25" Type="http://schemas.openxmlformats.org/officeDocument/2006/relationships/image" Target="../media/image820.png"/><Relationship Id="rId2" Type="http://schemas.openxmlformats.org/officeDocument/2006/relationships/image" Target="../media/image110.png"/><Relationship Id="rId16" Type="http://schemas.openxmlformats.org/officeDocument/2006/relationships/image" Target="../media/image730.png"/><Relationship Id="rId20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0.png"/><Relationship Id="rId24" Type="http://schemas.openxmlformats.org/officeDocument/2006/relationships/image" Target="../media/image811.png"/><Relationship Id="rId5" Type="http://schemas.openxmlformats.org/officeDocument/2006/relationships/image" Target="../media/image113.png"/><Relationship Id="rId15" Type="http://schemas.openxmlformats.org/officeDocument/2006/relationships/image" Target="../media/image720.png"/><Relationship Id="rId23" Type="http://schemas.openxmlformats.org/officeDocument/2006/relationships/image" Target="../media/image800.png"/><Relationship Id="rId10" Type="http://schemas.openxmlformats.org/officeDocument/2006/relationships/image" Target="../media/image119.png"/><Relationship Id="rId19" Type="http://schemas.openxmlformats.org/officeDocument/2006/relationships/image" Target="../media/image760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3.png"/><Relationship Id="rId22" Type="http://schemas.openxmlformats.org/officeDocument/2006/relationships/image" Target="../media/image790.png"/><Relationship Id="rId27" Type="http://schemas.openxmlformats.org/officeDocument/2006/relationships/image" Target="../media/image8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18" Type="http://schemas.openxmlformats.org/officeDocument/2006/relationships/image" Target="../media/image144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17" Type="http://schemas.openxmlformats.org/officeDocument/2006/relationships/image" Target="../media/image143.png"/><Relationship Id="rId2" Type="http://schemas.openxmlformats.org/officeDocument/2006/relationships/image" Target="../media/image141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40.png"/><Relationship Id="rId5" Type="http://schemas.openxmlformats.org/officeDocument/2006/relationships/image" Target="../media/image480.png"/><Relationship Id="rId15" Type="http://schemas.openxmlformats.org/officeDocument/2006/relationships/image" Target="../media/image580.png"/><Relationship Id="rId10" Type="http://schemas.openxmlformats.org/officeDocument/2006/relationships/image" Target="../media/image530.png"/><Relationship Id="rId19" Type="http://schemas.openxmlformats.org/officeDocument/2006/relationships/image" Target="../media/image145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8" Type="http://schemas.openxmlformats.org/officeDocument/2006/relationships/image" Target="../media/image150.png"/><Relationship Id="rId3" Type="http://schemas.openxmlformats.org/officeDocument/2006/relationships/image" Target="../media/image470.png"/><Relationship Id="rId21" Type="http://schemas.openxmlformats.org/officeDocument/2006/relationships/image" Target="../media/image150.jpeg"/><Relationship Id="rId7" Type="http://schemas.openxmlformats.org/officeDocument/2006/relationships/image" Target="../media/image510.png"/><Relationship Id="rId17" Type="http://schemas.openxmlformats.org/officeDocument/2006/relationships/image" Target="../media/image149.png"/><Relationship Id="rId2" Type="http://schemas.openxmlformats.org/officeDocument/2006/relationships/image" Target="../media/image460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15" Type="http://schemas.openxmlformats.org/officeDocument/2006/relationships/image" Target="../media/image147.png"/><Relationship Id="rId19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530.png"/><Relationship Id="rId14" Type="http://schemas.openxmlformats.org/officeDocument/2006/relationships/image" Target="../media/image5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0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6.xml"/><Relationship Id="rId17" Type="http://schemas.openxmlformats.org/officeDocument/2006/relationships/slide" Target="slide23.xml"/><Relationship Id="rId2" Type="http://schemas.openxmlformats.org/officeDocument/2006/relationships/image" Target="../media/image3.png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4.xml"/><Relationship Id="rId5" Type="http://schemas.openxmlformats.org/officeDocument/2006/relationships/image" Target="../media/image6.png"/><Relationship Id="rId15" Type="http://schemas.openxmlformats.org/officeDocument/2006/relationships/slide" Target="slide15.xml"/><Relationship Id="rId10" Type="http://schemas.openxmlformats.org/officeDocument/2006/relationships/slide" Target="slide3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7" Type="http://schemas.openxmlformats.org/officeDocument/2006/relationships/image" Target="../media/image1290.png"/><Relationship Id="rId2" Type="http://schemas.openxmlformats.org/officeDocument/2006/relationships/image" Target="../media/image1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11.png"/><Relationship Id="rId18" Type="http://schemas.openxmlformats.org/officeDocument/2006/relationships/image" Target="../media/image1460.png"/><Relationship Id="rId3" Type="http://schemas.openxmlformats.org/officeDocument/2006/relationships/image" Target="../media/image1311.png"/><Relationship Id="rId7" Type="http://schemas.openxmlformats.org/officeDocument/2006/relationships/image" Target="../media/image1350.png"/><Relationship Id="rId12" Type="http://schemas.openxmlformats.org/officeDocument/2006/relationships/image" Target="../media/image1400.png"/><Relationship Id="rId17" Type="http://schemas.openxmlformats.org/officeDocument/2006/relationships/image" Target="../media/image1450.png"/><Relationship Id="rId2" Type="http://schemas.openxmlformats.org/officeDocument/2006/relationships/image" Target="../media/image1300.png"/><Relationship Id="rId16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11" Type="http://schemas.openxmlformats.org/officeDocument/2006/relationships/image" Target="../media/image1390.png"/><Relationship Id="rId5" Type="http://schemas.openxmlformats.org/officeDocument/2006/relationships/image" Target="../media/image1330.png"/><Relationship Id="rId15" Type="http://schemas.openxmlformats.org/officeDocument/2006/relationships/image" Target="../media/image1430.png"/><Relationship Id="rId10" Type="http://schemas.openxmlformats.org/officeDocument/2006/relationships/image" Target="../media/image1380.png"/><Relationship Id="rId19" Type="http://schemas.openxmlformats.org/officeDocument/2006/relationships/image" Target="../media/image1470.png"/><Relationship Id="rId4" Type="http://schemas.openxmlformats.org/officeDocument/2006/relationships/image" Target="../media/image1320.png"/><Relationship Id="rId9" Type="http://schemas.openxmlformats.org/officeDocument/2006/relationships/image" Target="../media/image1370.png"/><Relationship Id="rId14" Type="http://schemas.openxmlformats.org/officeDocument/2006/relationships/image" Target="../media/image14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13" Type="http://schemas.openxmlformats.org/officeDocument/2006/relationships/image" Target="../media/image157.png"/><Relationship Id="rId3" Type="http://schemas.openxmlformats.org/officeDocument/2006/relationships/image" Target="../media/image1311.png"/><Relationship Id="rId7" Type="http://schemas.openxmlformats.org/officeDocument/2006/relationships/image" Target="../media/image1510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80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11" Type="http://schemas.openxmlformats.org/officeDocument/2006/relationships/image" Target="../media/image155.png"/><Relationship Id="rId5" Type="http://schemas.openxmlformats.org/officeDocument/2006/relationships/image" Target="../media/image1490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320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311.png"/><Relationship Id="rId21" Type="http://schemas.openxmlformats.org/officeDocument/2006/relationships/image" Target="../media/image181.png"/><Relationship Id="rId7" Type="http://schemas.openxmlformats.org/officeDocument/2006/relationships/image" Target="../media/image156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480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1.png"/><Relationship Id="rId5" Type="http://schemas.openxmlformats.org/officeDocument/2006/relationships/image" Target="../media/image1490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320.png"/><Relationship Id="rId9" Type="http://schemas.openxmlformats.org/officeDocument/2006/relationships/image" Target="../media/image158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sv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sv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3" Type="http://schemas.openxmlformats.org/officeDocument/2006/relationships/image" Target="../media/image118.png"/><Relationship Id="rId7" Type="http://schemas.openxmlformats.org/officeDocument/2006/relationships/image" Target="../media/image122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5" Type="http://schemas.openxmlformats.org/officeDocument/2006/relationships/image" Target="../media/image1200.png"/><Relationship Id="rId10" Type="http://schemas.openxmlformats.org/officeDocument/2006/relationships/image" Target="../media/image1250.png"/><Relationship Id="rId4" Type="http://schemas.openxmlformats.org/officeDocument/2006/relationships/image" Target="../media/image1190.png"/><Relationship Id="rId9" Type="http://schemas.openxmlformats.org/officeDocument/2006/relationships/image" Target="../media/image12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7" Type="http://schemas.openxmlformats.org/officeDocument/2006/relationships/image" Target="../media/image810.png"/><Relationship Id="rId12" Type="http://schemas.openxmlformats.org/officeDocument/2006/relationships/image" Target="../media/image19.png"/><Relationship Id="rId17" Type="http://schemas.openxmlformats.org/officeDocument/2006/relationships/image" Target="../media/image1410.png"/><Relationship Id="rId16" Type="http://schemas.openxmlformats.org/officeDocument/2006/relationships/image" Target="../media/image13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18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3.png"/><Relationship Id="rId21" Type="http://schemas.openxmlformats.org/officeDocument/2006/relationships/image" Target="../media/image37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4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2E9E15-1F24-4B5C-A814-D8DE560C5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FCE4E7-BB9F-4DEB-BC5A-5129B74A2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428073A-8F07-4C1D-B7D1-0F1771AD4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F4F5D3-0183-483C-B974-E331EDA6ED54}"/>
              </a:ext>
            </a:extLst>
          </p:cNvPr>
          <p:cNvSpPr txBox="1">
            <a:spLocks/>
          </p:cNvSpPr>
          <p:nvPr/>
        </p:nvSpPr>
        <p:spPr>
          <a:xfrm>
            <a:off x="1524000" y="1124744"/>
            <a:ext cx="9144000" cy="2387600"/>
          </a:xfrm>
          <a:prstGeom prst="rect">
            <a:avLst/>
          </a:prstGeom>
          <a:solidFill>
            <a:srgbClr val="92D05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Electrical and Electronic Engineering Principles 2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19DE9-3F1D-4A32-8A3C-1030E3A0AA0C}"/>
              </a:ext>
            </a:extLst>
          </p:cNvPr>
          <p:cNvSpPr txBox="1">
            <a:spLocks/>
          </p:cNvSpPr>
          <p:nvPr/>
        </p:nvSpPr>
        <p:spPr>
          <a:xfrm>
            <a:off x="371364" y="4977172"/>
            <a:ext cx="5256584" cy="75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Mohammad Hosseinabady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CD17C-EAF0-4203-BB89-75CED2973B37}"/>
              </a:ext>
            </a:extLst>
          </p:cNvPr>
          <p:cNvSpPr txBox="1"/>
          <p:nvPr/>
        </p:nvSpPr>
        <p:spPr>
          <a:xfrm>
            <a:off x="155340" y="6381328"/>
            <a:ext cx="40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mohammad.hosseinabady@kaplan.com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9B8AC-1750-462F-B357-3109A4405D06}"/>
              </a:ext>
            </a:extLst>
          </p:cNvPr>
          <p:cNvSpPr txBox="1"/>
          <p:nvPr/>
        </p:nvSpPr>
        <p:spPr>
          <a:xfrm>
            <a:off x="1524000" y="755412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UWEBIC IY425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6838A-5A37-46BD-8E26-71287B0CA03F}"/>
              </a:ext>
            </a:extLst>
          </p:cNvPr>
          <p:cNvSpPr txBox="1"/>
          <p:nvPr/>
        </p:nvSpPr>
        <p:spPr>
          <a:xfrm>
            <a:off x="2990739" y="5598620"/>
            <a:ext cx="2421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Monday 17/01/2022</a:t>
            </a:r>
          </a:p>
        </p:txBody>
      </p:sp>
    </p:spTree>
    <p:extLst>
      <p:ext uri="{BB962C8B-B14F-4D97-AF65-F5344CB8AC3E}">
        <p14:creationId xmlns:p14="http://schemas.microsoft.com/office/powerpoint/2010/main" val="182884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4045-3737-405F-A26E-9CC92262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MultisimLive</a:t>
            </a:r>
            <a:r>
              <a:rPr lang="en-GB" dirty="0"/>
              <a:t> Simulator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4F3953-8010-49B0-8916-1A0B023AB2C9}"/>
              </a:ext>
            </a:extLst>
          </p:cNvPr>
          <p:cNvGrpSpPr/>
          <p:nvPr/>
        </p:nvGrpSpPr>
        <p:grpSpPr>
          <a:xfrm>
            <a:off x="947428" y="2312876"/>
            <a:ext cx="5760640" cy="666667"/>
            <a:chOff x="947428" y="2312876"/>
            <a:chExt cx="5760640" cy="6666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EA2383-B03E-4594-8166-0F2067FFC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428" y="2312876"/>
              <a:ext cx="2200000" cy="6666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2D8B47-C51C-496C-B2C2-8EE748D5A8C1}"/>
                </a:ext>
              </a:extLst>
            </p:cNvPr>
            <p:cNvSpPr txBox="1"/>
            <p:nvPr/>
          </p:nvSpPr>
          <p:spPr>
            <a:xfrm>
              <a:off x="3359696" y="2461543"/>
              <a:ext cx="33483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https://www.multisim.com/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925C2421-EF5B-402A-A1E8-20CE1EC3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47" y="2963147"/>
            <a:ext cx="5201352" cy="328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318B33-66DC-4706-A89D-F1B8DF8EF940}"/>
              </a:ext>
            </a:extLst>
          </p:cNvPr>
          <p:cNvSpPr txBox="1"/>
          <p:nvPr/>
        </p:nvSpPr>
        <p:spPr>
          <a:xfrm>
            <a:off x="6845771" y="3070334"/>
            <a:ext cx="4932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https://www.youtube.com/watch?v=gBhlr2AcaR0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8632A-59AA-4FF6-882C-13FB9B83ED76}"/>
              </a:ext>
            </a:extLst>
          </p:cNvPr>
          <p:cNvSpPr txBox="1"/>
          <p:nvPr/>
        </p:nvSpPr>
        <p:spPr>
          <a:xfrm>
            <a:off x="6852084" y="2586240"/>
            <a:ext cx="158357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Tutorial Videos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B68E0-54F9-466C-BB25-EFAE6E7F0052}"/>
              </a:ext>
            </a:extLst>
          </p:cNvPr>
          <p:cNvSpPr txBox="1"/>
          <p:nvPr/>
        </p:nvSpPr>
        <p:spPr>
          <a:xfrm>
            <a:off x="6845771" y="3804223"/>
            <a:ext cx="4932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https://www.youtube.com/watch?v=_JsPoZDzwyE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65D5A-3A30-4633-9AE4-8CF2AE59164A}"/>
              </a:ext>
            </a:extLst>
          </p:cNvPr>
          <p:cNvSpPr txBox="1"/>
          <p:nvPr/>
        </p:nvSpPr>
        <p:spPr>
          <a:xfrm>
            <a:off x="6852084" y="3429000"/>
            <a:ext cx="507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https://www.youtube.com/watch?v=i8dXBdc1bd0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6B244-1E60-4418-85AB-406788C383AF}"/>
              </a:ext>
            </a:extLst>
          </p:cNvPr>
          <p:cNvSpPr txBox="1"/>
          <p:nvPr/>
        </p:nvSpPr>
        <p:spPr>
          <a:xfrm>
            <a:off x="6845771" y="4156998"/>
            <a:ext cx="507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https://www.youtube.com/watch?v=p9wNplWL8ko</a:t>
            </a:r>
          </a:p>
        </p:txBody>
      </p:sp>
    </p:spTree>
    <p:extLst>
      <p:ext uri="{BB962C8B-B14F-4D97-AF65-F5344CB8AC3E}">
        <p14:creationId xmlns:p14="http://schemas.microsoft.com/office/powerpoint/2010/main" val="408509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0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Y425-01-1702022">
            <a:hlinkClick r:id="" action="ppaction://media"/>
            <a:extLst>
              <a:ext uri="{FF2B5EF4-FFF2-40B4-BE49-F238E27FC236}">
                <a16:creationId xmlns:a16="http://schemas.microsoft.com/office/drawing/2014/main" id="{F79D31DF-9B37-49F6-BEE2-6221572603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712" y="0"/>
            <a:ext cx="11280576" cy="6345167"/>
          </a:xfrm>
        </p:spPr>
      </p:pic>
    </p:spTree>
    <p:extLst>
      <p:ext uri="{BB962C8B-B14F-4D97-AF65-F5344CB8AC3E}">
        <p14:creationId xmlns:p14="http://schemas.microsoft.com/office/powerpoint/2010/main" val="416072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E8CF-BBC8-421A-B210-ABBDEE76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Voltage Divider With Resistive 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109A329-E537-48C2-AB48-332ECA73EDD9}"/>
                  </a:ext>
                </a:extLst>
              </p:cNvPr>
              <p:cNvSpPr txBox="1"/>
              <p:nvPr/>
            </p:nvSpPr>
            <p:spPr>
              <a:xfrm>
                <a:off x="1662503" y="4672587"/>
                <a:ext cx="1944187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109A329-E537-48C2-AB48-332ECA73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3" y="4672587"/>
                <a:ext cx="1944187" cy="656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E52098-1CAC-4A01-808B-34136F31745A}"/>
                  </a:ext>
                </a:extLst>
              </p:cNvPr>
              <p:cNvSpPr txBox="1"/>
              <p:nvPr/>
            </p:nvSpPr>
            <p:spPr>
              <a:xfrm>
                <a:off x="1662503" y="5652324"/>
                <a:ext cx="1076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E52098-1CAC-4A01-808B-34136F317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03" y="5652324"/>
                <a:ext cx="1076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7F427E5-D73D-48AB-8F3F-8EA55AA798FE}"/>
              </a:ext>
            </a:extLst>
          </p:cNvPr>
          <p:cNvGrpSpPr/>
          <p:nvPr/>
        </p:nvGrpSpPr>
        <p:grpSpPr>
          <a:xfrm>
            <a:off x="947209" y="2492896"/>
            <a:ext cx="3348744" cy="2050805"/>
            <a:chOff x="947209" y="2492896"/>
            <a:chExt cx="3348744" cy="20508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E57690C-17EC-432C-A078-33B508707027}"/>
                </a:ext>
              </a:extLst>
            </p:cNvPr>
            <p:cNvGrpSpPr/>
            <p:nvPr/>
          </p:nvGrpSpPr>
          <p:grpSpPr>
            <a:xfrm rot="5400000">
              <a:off x="2489153" y="2859383"/>
              <a:ext cx="957207" cy="224234"/>
              <a:chOff x="1073432" y="3212976"/>
              <a:chExt cx="2268072" cy="186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B49D382-CF3A-47F8-8098-D41905427B96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44EB391-7B5A-4C2B-B0F3-5B37BD9C10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462A79A-6BDC-4A5D-8C59-C66A74DA15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5888FE3-9B3D-491D-8925-8FB467480BFD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F798B2D-5E7A-459F-A157-4380E72171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23AB46D-A782-408F-94DC-41F86EFDDD0D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1887DCE-8FAB-47B2-85D5-4BC05096C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96B5F35-4CAA-44B1-BD06-821122E52A39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33A0FCB-E640-445E-AA05-7FDD1A959AD9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93A9E84-C672-40F7-BB61-982AAB7F6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477BE35-CC67-4654-9E35-D79AB1F598BB}"/>
                </a:ext>
              </a:extLst>
            </p:cNvPr>
            <p:cNvGrpSpPr/>
            <p:nvPr/>
          </p:nvGrpSpPr>
          <p:grpSpPr>
            <a:xfrm rot="5400000">
              <a:off x="2480943" y="3793812"/>
              <a:ext cx="957207" cy="224234"/>
              <a:chOff x="1073432" y="3212976"/>
              <a:chExt cx="2268072" cy="186473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72F2AE8-6FEE-4C22-9C73-6462DDDAB020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BE93FD0-9C38-4F30-8D4B-2881C1EF1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465E718-0E1D-46B9-AF4B-60C9A2D084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DFB1D5C-1297-4C1C-B2C1-C75788BD0DBC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AD409C1-5488-48A2-82E4-701F92CC13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DB3E6A6-3D40-412C-A714-A329E36EFF79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8F84330-4293-4557-87D4-64AC7BFA23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E1467A-942D-488A-9A29-955C800AF94E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47A3B03-CCE8-4CBF-AE32-7DEE4D567840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194E7BD-2BC3-4534-9F23-5B856E201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376D37-B56E-4909-8C06-30B0F97098D7}"/>
                </a:ext>
              </a:extLst>
            </p:cNvPr>
            <p:cNvCxnSpPr/>
            <p:nvPr/>
          </p:nvCxnSpPr>
          <p:spPr>
            <a:xfrm flipH="1">
              <a:off x="1703512" y="2492896"/>
              <a:ext cx="126696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0E6940-C5E5-41C4-BFA5-E71D8B7E4F13}"/>
                </a:ext>
              </a:extLst>
            </p:cNvPr>
            <p:cNvCxnSpPr>
              <a:cxnSpLocks/>
            </p:cNvCxnSpPr>
            <p:nvPr/>
          </p:nvCxnSpPr>
          <p:spPr>
            <a:xfrm>
              <a:off x="1703512" y="2492896"/>
              <a:ext cx="0" cy="7200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C1E6D3-841C-4564-A17A-C80EAD12DD4E}"/>
                </a:ext>
              </a:extLst>
            </p:cNvPr>
            <p:cNvCxnSpPr/>
            <p:nvPr/>
          </p:nvCxnSpPr>
          <p:spPr>
            <a:xfrm>
              <a:off x="1395609" y="3217775"/>
              <a:ext cx="5760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3F9B77-F86F-4CCD-B457-E6CB8B426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39625" y="3298523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7A1EB59-E2C8-48F7-8B4B-C371B88C0DBC}"/>
                </a:ext>
              </a:extLst>
            </p:cNvPr>
            <p:cNvCxnSpPr/>
            <p:nvPr/>
          </p:nvCxnSpPr>
          <p:spPr>
            <a:xfrm>
              <a:off x="1395609" y="3389980"/>
              <a:ext cx="5760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A4467D-BBED-4412-A8C6-DB27C50B6646}"/>
                </a:ext>
              </a:extLst>
            </p:cNvPr>
            <p:cNvCxnSpPr>
              <a:cxnSpLocks/>
            </p:cNvCxnSpPr>
            <p:nvPr/>
          </p:nvCxnSpPr>
          <p:spPr>
            <a:xfrm>
              <a:off x="1539625" y="3470728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DE73F1-5503-4153-AF77-1849CFCB539B}"/>
                    </a:ext>
                  </a:extLst>
                </p:cNvPr>
                <p:cNvSpPr txBox="1"/>
                <p:nvPr/>
              </p:nvSpPr>
              <p:spPr>
                <a:xfrm>
                  <a:off x="947209" y="3033109"/>
                  <a:ext cx="422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DE73F1-5503-4153-AF77-1849CFCB5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09" y="3033109"/>
                  <a:ext cx="42248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F0D791C-F627-4A84-A4EA-794370AB5E94}"/>
                    </a:ext>
                  </a:extLst>
                </p:cNvPr>
                <p:cNvSpPr txBox="1"/>
                <p:nvPr/>
              </p:nvSpPr>
              <p:spPr>
                <a:xfrm>
                  <a:off x="1061857" y="3416043"/>
                  <a:ext cx="6771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F0D791C-F627-4A84-A4EA-794370AB5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57" y="3416043"/>
                  <a:ext cx="67710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7D25-10E4-4ECD-9E14-D636BAFFA237}"/>
                </a:ext>
              </a:extLst>
            </p:cNvPr>
            <p:cNvSpPr txBox="1"/>
            <p:nvPr/>
          </p:nvSpPr>
          <p:spPr>
            <a:xfrm>
              <a:off x="1428943" y="292494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D8EB41-5994-44BE-B651-981727E99E3A}"/>
                </a:ext>
              </a:extLst>
            </p:cNvPr>
            <p:cNvSpPr txBox="1"/>
            <p:nvPr/>
          </p:nvSpPr>
          <p:spPr>
            <a:xfrm>
              <a:off x="1448314" y="335197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D49CAF2-C02A-451B-B6CD-12012D9A9061}"/>
                </a:ext>
              </a:extLst>
            </p:cNvPr>
            <p:cNvCxnSpPr>
              <a:cxnSpLocks/>
            </p:cNvCxnSpPr>
            <p:nvPr/>
          </p:nvCxnSpPr>
          <p:spPr>
            <a:xfrm>
              <a:off x="1695116" y="3470728"/>
              <a:ext cx="0" cy="9138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CF68FC3-F1FB-4758-B9ED-59C246957D26}"/>
                </a:ext>
              </a:extLst>
            </p:cNvPr>
            <p:cNvGrpSpPr/>
            <p:nvPr/>
          </p:nvGrpSpPr>
          <p:grpSpPr>
            <a:xfrm>
              <a:off x="2801847" y="4399685"/>
              <a:ext cx="324036" cy="144016"/>
              <a:chOff x="4572064" y="3573016"/>
              <a:chExt cx="324036" cy="14401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5815ABF-4BC1-47D9-A223-31FAB9C17BC5}"/>
                  </a:ext>
                </a:extLst>
              </p:cNvPr>
              <p:cNvCxnSpPr/>
              <p:nvPr/>
            </p:nvCxnSpPr>
            <p:spPr>
              <a:xfrm>
                <a:off x="4572064" y="3573016"/>
                <a:ext cx="32403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F893151-D05F-4A1C-ADF8-72BD289B8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255" y="3643436"/>
                <a:ext cx="1956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EFE7C1D-EEF5-4B9D-B8D5-95B03CC94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2479" y="3717032"/>
                <a:ext cx="83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4D59674-A389-4DFB-BEF7-7F2B9B8BBFCD}"/>
                </a:ext>
              </a:extLst>
            </p:cNvPr>
            <p:cNvGrpSpPr/>
            <p:nvPr/>
          </p:nvGrpSpPr>
          <p:grpSpPr>
            <a:xfrm>
              <a:off x="1542088" y="4399685"/>
              <a:ext cx="324036" cy="144016"/>
              <a:chOff x="4572064" y="3573016"/>
              <a:chExt cx="324036" cy="144016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33F6D84-B5D7-4873-9762-A7AC6A2A19D0}"/>
                  </a:ext>
                </a:extLst>
              </p:cNvPr>
              <p:cNvCxnSpPr/>
              <p:nvPr/>
            </p:nvCxnSpPr>
            <p:spPr>
              <a:xfrm>
                <a:off x="4572064" y="3573016"/>
                <a:ext cx="32403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6C0C738-F003-4D15-83F0-4338633987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255" y="3643436"/>
                <a:ext cx="1956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AF2864-4D7B-4447-8658-55BAE3AA6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2479" y="3717032"/>
                <a:ext cx="83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7E359B-7AC1-459B-BBD3-EAE871F22597}"/>
                </a:ext>
              </a:extLst>
            </p:cNvPr>
            <p:cNvCxnSpPr/>
            <p:nvPr/>
          </p:nvCxnSpPr>
          <p:spPr>
            <a:xfrm>
              <a:off x="2970474" y="3470728"/>
              <a:ext cx="85727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3E57469-1A0F-4867-9A52-CCF9DA1FE0BA}"/>
                    </a:ext>
                  </a:extLst>
                </p:cNvPr>
                <p:cNvSpPr txBox="1"/>
                <p:nvPr/>
              </p:nvSpPr>
              <p:spPr>
                <a:xfrm>
                  <a:off x="2401963" y="2585503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3E57469-1A0F-4867-9A52-CCF9DA1FE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963" y="2585503"/>
                  <a:ext cx="483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5C64824-A166-433F-A12D-28495AACD6A4}"/>
                    </a:ext>
                  </a:extLst>
                </p:cNvPr>
                <p:cNvSpPr txBox="1"/>
                <p:nvPr/>
              </p:nvSpPr>
              <p:spPr>
                <a:xfrm>
                  <a:off x="2072117" y="2859748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1.0 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5C64824-A166-433F-A12D-28495AACD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17" y="2859748"/>
                  <a:ext cx="87716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6B6E0A-2EC7-41E4-8152-7C243FB161A7}"/>
                    </a:ext>
                  </a:extLst>
                </p:cNvPr>
                <p:cNvSpPr txBox="1"/>
                <p:nvPr/>
              </p:nvSpPr>
              <p:spPr>
                <a:xfrm>
                  <a:off x="2315940" y="3563724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6B6E0A-2EC7-41E4-8152-7C243FB16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5940" y="3563724"/>
                  <a:ext cx="48840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46B5E67-E1B5-436B-94FF-E8BEB8794927}"/>
                    </a:ext>
                  </a:extLst>
                </p:cNvPr>
                <p:cNvSpPr txBox="1"/>
                <p:nvPr/>
              </p:nvSpPr>
              <p:spPr>
                <a:xfrm>
                  <a:off x="1986094" y="3837969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1.0 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46B5E67-E1B5-436B-94FF-E8BEB8794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094" y="3837969"/>
                  <a:ext cx="87716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FE0550-54E7-4EB9-BDCF-3BF99DD9097D}"/>
                </a:ext>
              </a:extLst>
            </p:cNvPr>
            <p:cNvCxnSpPr>
              <a:cxnSpLocks/>
            </p:cNvCxnSpPr>
            <p:nvPr/>
          </p:nvCxnSpPr>
          <p:spPr>
            <a:xfrm>
              <a:off x="3818758" y="3933056"/>
              <a:ext cx="0" cy="4363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15E97D-AFBD-4DFF-897C-A8E56B43C6E6}"/>
                </a:ext>
              </a:extLst>
            </p:cNvPr>
            <p:cNvGrpSpPr/>
            <p:nvPr/>
          </p:nvGrpSpPr>
          <p:grpSpPr>
            <a:xfrm>
              <a:off x="3665730" y="4384533"/>
              <a:ext cx="324036" cy="144016"/>
              <a:chOff x="4572064" y="3573016"/>
              <a:chExt cx="324036" cy="14401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EBAC090-ED4B-4CC0-95E9-8C397E879821}"/>
                  </a:ext>
                </a:extLst>
              </p:cNvPr>
              <p:cNvCxnSpPr/>
              <p:nvPr/>
            </p:nvCxnSpPr>
            <p:spPr>
              <a:xfrm>
                <a:off x="4572064" y="3573016"/>
                <a:ext cx="32403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80C3D78-EA51-4CD4-B768-2E96DA0296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255" y="3643436"/>
                <a:ext cx="1956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12F053E-35F8-41C6-BB39-4F488AA9F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2479" y="3717032"/>
                <a:ext cx="83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13EA540-CB43-4FB0-AB8C-2F53EF8AF628}"/>
                    </a:ext>
                  </a:extLst>
                </p:cNvPr>
                <p:cNvSpPr txBox="1"/>
                <p:nvPr/>
              </p:nvSpPr>
              <p:spPr>
                <a:xfrm>
                  <a:off x="3648596" y="3524650"/>
                  <a:ext cx="647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13EA540-CB43-4FB0-AB8C-2F53EF8AF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596" y="3524650"/>
                  <a:ext cx="64735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A29AE05-C661-4486-858C-FD9D27907579}"/>
                </a:ext>
              </a:extLst>
            </p:cNvPr>
            <p:cNvSpPr/>
            <p:nvPr/>
          </p:nvSpPr>
          <p:spPr>
            <a:xfrm>
              <a:off x="2927648" y="3429008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478BA69-DBA4-4280-97EB-30B631A05779}"/>
              </a:ext>
            </a:extLst>
          </p:cNvPr>
          <p:cNvGrpSpPr/>
          <p:nvPr/>
        </p:nvGrpSpPr>
        <p:grpSpPr>
          <a:xfrm>
            <a:off x="8567168" y="2990392"/>
            <a:ext cx="1424679" cy="839544"/>
            <a:chOff x="8567168" y="2990392"/>
            <a:chExt cx="1424679" cy="839544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348EEFA-8CA8-4C40-983E-2010994A483B}"/>
                </a:ext>
              </a:extLst>
            </p:cNvPr>
            <p:cNvSpPr/>
            <p:nvPr/>
          </p:nvSpPr>
          <p:spPr>
            <a:xfrm>
              <a:off x="8989495" y="2990392"/>
              <a:ext cx="1002352" cy="8395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E5A2B08-5609-407B-9719-CE20E66ECCCD}"/>
                </a:ext>
              </a:extLst>
            </p:cNvPr>
            <p:cNvCxnSpPr>
              <a:cxnSpLocks/>
            </p:cNvCxnSpPr>
            <p:nvPr/>
          </p:nvCxnSpPr>
          <p:spPr>
            <a:xfrm>
              <a:off x="8622824" y="3166361"/>
              <a:ext cx="366671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F8173F7-73E5-4ED5-8D06-1FAAD4B5468F}"/>
                </a:ext>
              </a:extLst>
            </p:cNvPr>
            <p:cNvCxnSpPr>
              <a:cxnSpLocks/>
            </p:cNvCxnSpPr>
            <p:nvPr/>
          </p:nvCxnSpPr>
          <p:spPr>
            <a:xfrm>
              <a:off x="8567168" y="3633763"/>
              <a:ext cx="42232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4A936BD-DB15-4E37-A0DF-033DFDC6D21A}"/>
                  </a:ext>
                </a:extLst>
              </p:cNvPr>
              <p:cNvSpPr txBox="1"/>
              <p:nvPr/>
            </p:nvSpPr>
            <p:spPr>
              <a:xfrm>
                <a:off x="8386654" y="2817963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4A936BD-DB15-4E37-A0DF-033DFDC6D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654" y="2817963"/>
                <a:ext cx="3856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D869C2F-9176-489A-AA9E-37E6DDC6B08A}"/>
                  </a:ext>
                </a:extLst>
              </p:cNvPr>
              <p:cNvSpPr txBox="1"/>
              <p:nvPr/>
            </p:nvSpPr>
            <p:spPr>
              <a:xfrm>
                <a:off x="8236092" y="3451853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D869C2F-9176-489A-AA9E-37E6DDC6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092" y="3451853"/>
                <a:ext cx="3960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CADD13C-A34B-44B7-A61E-DB7108AC23BF}"/>
              </a:ext>
            </a:extLst>
          </p:cNvPr>
          <p:cNvGrpSpPr/>
          <p:nvPr/>
        </p:nvGrpSpPr>
        <p:grpSpPr>
          <a:xfrm>
            <a:off x="5777945" y="2189012"/>
            <a:ext cx="2972559" cy="2050805"/>
            <a:chOff x="5777945" y="2189012"/>
            <a:chExt cx="2972559" cy="2050805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FD3B22-F541-4C20-8BF6-32D9A87D0E3A}"/>
                </a:ext>
              </a:extLst>
            </p:cNvPr>
            <p:cNvCxnSpPr>
              <a:cxnSpLocks/>
            </p:cNvCxnSpPr>
            <p:nvPr/>
          </p:nvCxnSpPr>
          <p:spPr>
            <a:xfrm>
              <a:off x="7731212" y="3166361"/>
              <a:ext cx="8916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C324885-4E12-4356-8F8E-FFE0ABE2712C}"/>
                </a:ext>
              </a:extLst>
            </p:cNvPr>
            <p:cNvGrpSpPr/>
            <p:nvPr/>
          </p:nvGrpSpPr>
          <p:grpSpPr>
            <a:xfrm rot="5400000">
              <a:off x="7249891" y="2555499"/>
              <a:ext cx="957207" cy="224234"/>
              <a:chOff x="1073432" y="3212976"/>
              <a:chExt cx="2268072" cy="186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10741DA-3230-4019-B53D-A2EEFF78CAA7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B35EE9E-F0CB-42CC-AE59-BC652491D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63BBBD8-03A4-4CE0-8BFD-394DFFC2D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F74926B-A73B-4F9C-9C1E-67279424908F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9C70576-6244-4B11-AA36-33151AF9B5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B6951C3-E995-4B9E-B0F4-95B45492B805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CE8500C-88C5-4116-ACFC-A96FB39F9B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25B189A-DE73-400A-8A9D-4123143C5401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E6004A6-6D0A-4174-A255-45533E622696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3ECA4D9-CD1C-40FD-AE5D-FB9948A40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B144186-08BA-4298-93D8-5C225748930A}"/>
                </a:ext>
              </a:extLst>
            </p:cNvPr>
            <p:cNvGrpSpPr/>
            <p:nvPr/>
          </p:nvGrpSpPr>
          <p:grpSpPr>
            <a:xfrm rot="5400000">
              <a:off x="7241681" y="3489928"/>
              <a:ext cx="957207" cy="224234"/>
              <a:chOff x="1073432" y="3212976"/>
              <a:chExt cx="2268072" cy="18647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977FC01-CC80-4148-8FCF-D4FC681241C1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477D285-F01E-4EAB-98FE-463D5FD4B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8869429-38DD-4DD3-AACF-FAB41F0AE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CAD8079-EB61-4933-B2C7-908BF948353F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92D0029-E0CC-4FBD-9026-D7271D6C51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9A2C70B-D805-4395-BBCE-B973F727B5BF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842D027-EAC3-4D5A-BF8B-65E6F5728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E100EC1-C46F-4498-A89D-A5C73B213024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83C5A2E-5A93-415D-BB96-2E0F38AE4463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84ED548-7ABF-4F7B-BB1A-0542EF80E0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91B925-83A6-40DB-B3D1-67916C09CA36}"/>
                </a:ext>
              </a:extLst>
            </p:cNvPr>
            <p:cNvCxnSpPr/>
            <p:nvPr/>
          </p:nvCxnSpPr>
          <p:spPr>
            <a:xfrm flipH="1">
              <a:off x="6464250" y="2189012"/>
              <a:ext cx="126696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5A23396-5AF6-46CF-8D58-3CD0E57E53BE}"/>
                </a:ext>
              </a:extLst>
            </p:cNvPr>
            <p:cNvCxnSpPr>
              <a:cxnSpLocks/>
            </p:cNvCxnSpPr>
            <p:nvPr/>
          </p:nvCxnSpPr>
          <p:spPr>
            <a:xfrm>
              <a:off x="6464250" y="2189012"/>
              <a:ext cx="0" cy="7200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FD38604-3DD6-4DEE-92B9-B122A46BCBD6}"/>
                </a:ext>
              </a:extLst>
            </p:cNvPr>
            <p:cNvCxnSpPr/>
            <p:nvPr/>
          </p:nvCxnSpPr>
          <p:spPr>
            <a:xfrm>
              <a:off x="6156347" y="2913891"/>
              <a:ext cx="5760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5D23619-5BDE-4174-A14F-9BD82F829F13}"/>
                </a:ext>
              </a:extLst>
            </p:cNvPr>
            <p:cNvCxnSpPr>
              <a:cxnSpLocks/>
            </p:cNvCxnSpPr>
            <p:nvPr/>
          </p:nvCxnSpPr>
          <p:spPr>
            <a:xfrm>
              <a:off x="6300363" y="2994639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1D8F40-32D5-4B57-8CAA-659A9779ED95}"/>
                </a:ext>
              </a:extLst>
            </p:cNvPr>
            <p:cNvCxnSpPr/>
            <p:nvPr/>
          </p:nvCxnSpPr>
          <p:spPr>
            <a:xfrm>
              <a:off x="6156347" y="3086096"/>
              <a:ext cx="5760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4BBA44F-DF75-4E66-BBC5-BA8D03333FEC}"/>
                </a:ext>
              </a:extLst>
            </p:cNvPr>
            <p:cNvCxnSpPr>
              <a:cxnSpLocks/>
            </p:cNvCxnSpPr>
            <p:nvPr/>
          </p:nvCxnSpPr>
          <p:spPr>
            <a:xfrm>
              <a:off x="6300363" y="3166844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A9175E1-22D6-4ABC-88E2-825CB718AB85}"/>
                    </a:ext>
                  </a:extLst>
                </p:cNvPr>
                <p:cNvSpPr txBox="1"/>
                <p:nvPr/>
              </p:nvSpPr>
              <p:spPr>
                <a:xfrm>
                  <a:off x="5777945" y="2819557"/>
                  <a:ext cx="422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A9175E1-22D6-4ABC-88E2-825CB718A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945" y="2819557"/>
                  <a:ext cx="42248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F6C2767-A9D4-41AA-8F8F-64622589608E}"/>
                    </a:ext>
                  </a:extLst>
                </p:cNvPr>
                <p:cNvSpPr txBox="1"/>
                <p:nvPr/>
              </p:nvSpPr>
              <p:spPr>
                <a:xfrm>
                  <a:off x="5822595" y="3112159"/>
                  <a:ext cx="6771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F6C2767-A9D4-41AA-8F8F-646225896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595" y="3112159"/>
                  <a:ext cx="67710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DCDDB68-F077-449F-ADA6-677A5B4F2C78}"/>
                </a:ext>
              </a:extLst>
            </p:cNvPr>
            <p:cNvSpPr txBox="1"/>
            <p:nvPr/>
          </p:nvSpPr>
          <p:spPr>
            <a:xfrm>
              <a:off x="6189681" y="262106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4DB474-0492-4AF1-8795-1890F22860C8}"/>
                </a:ext>
              </a:extLst>
            </p:cNvPr>
            <p:cNvSpPr txBox="1"/>
            <p:nvPr/>
          </p:nvSpPr>
          <p:spPr>
            <a:xfrm>
              <a:off x="6209052" y="304809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94EA5F4-652A-438B-9362-82B22D5D977A}"/>
                </a:ext>
              </a:extLst>
            </p:cNvPr>
            <p:cNvCxnSpPr>
              <a:cxnSpLocks/>
            </p:cNvCxnSpPr>
            <p:nvPr/>
          </p:nvCxnSpPr>
          <p:spPr>
            <a:xfrm>
              <a:off x="6455854" y="3166844"/>
              <a:ext cx="0" cy="9138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3CE88C7-D06D-4C0E-A529-90158F64A711}"/>
                </a:ext>
              </a:extLst>
            </p:cNvPr>
            <p:cNvGrpSpPr/>
            <p:nvPr/>
          </p:nvGrpSpPr>
          <p:grpSpPr>
            <a:xfrm>
              <a:off x="7562585" y="4095801"/>
              <a:ext cx="324036" cy="144016"/>
              <a:chOff x="4572064" y="3573016"/>
              <a:chExt cx="324036" cy="144016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98E82CB-98A6-482C-B813-98FDA71D6D9B}"/>
                  </a:ext>
                </a:extLst>
              </p:cNvPr>
              <p:cNvCxnSpPr/>
              <p:nvPr/>
            </p:nvCxnSpPr>
            <p:spPr>
              <a:xfrm>
                <a:off x="4572064" y="3573016"/>
                <a:ext cx="32403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5A34E92-AF9B-4DBF-8C35-6A13E9D1B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255" y="3643436"/>
                <a:ext cx="1956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D09D9CD-D1D8-48F1-BE3E-341B6CA636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2479" y="3717032"/>
                <a:ext cx="83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01171F1-BB36-45C7-B830-6F9192A304B9}"/>
                </a:ext>
              </a:extLst>
            </p:cNvPr>
            <p:cNvGrpSpPr/>
            <p:nvPr/>
          </p:nvGrpSpPr>
          <p:grpSpPr>
            <a:xfrm>
              <a:off x="6302826" y="4095801"/>
              <a:ext cx="324036" cy="144016"/>
              <a:chOff x="4572064" y="3573016"/>
              <a:chExt cx="324036" cy="144016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84215A0-C961-4519-83E0-88B70D480410}"/>
                  </a:ext>
                </a:extLst>
              </p:cNvPr>
              <p:cNvCxnSpPr/>
              <p:nvPr/>
            </p:nvCxnSpPr>
            <p:spPr>
              <a:xfrm>
                <a:off x="4572064" y="3573016"/>
                <a:ext cx="32403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037CC4F-3B29-424A-B18A-9F21428D6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255" y="3643436"/>
                <a:ext cx="1956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7107F0DA-FB9E-4FDD-93B3-819E58A45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2479" y="3717032"/>
                <a:ext cx="83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A539D3B-8E3B-451F-9F60-FCD9663AE61B}"/>
                    </a:ext>
                  </a:extLst>
                </p:cNvPr>
                <p:cNvSpPr txBox="1"/>
                <p:nvPr/>
              </p:nvSpPr>
              <p:spPr>
                <a:xfrm>
                  <a:off x="7162701" y="2281619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A539D3B-8E3B-451F-9F60-FCD9663AE6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701" y="2281619"/>
                  <a:ext cx="483081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343D60C-E9E7-4875-B772-1485D23823AE}"/>
                    </a:ext>
                  </a:extLst>
                </p:cNvPr>
                <p:cNvSpPr txBox="1"/>
                <p:nvPr/>
              </p:nvSpPr>
              <p:spPr>
                <a:xfrm>
                  <a:off x="6832855" y="2555864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1.0 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343D60C-E9E7-4875-B772-1485D2382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855" y="2555864"/>
                  <a:ext cx="87716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B66603D-33BE-4A89-B40D-818989A0F628}"/>
                    </a:ext>
                  </a:extLst>
                </p:cNvPr>
                <p:cNvSpPr txBox="1"/>
                <p:nvPr/>
              </p:nvSpPr>
              <p:spPr>
                <a:xfrm>
                  <a:off x="7076678" y="3259840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B66603D-33BE-4A89-B40D-818989A0F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6678" y="3259840"/>
                  <a:ext cx="48840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8150A19-47E4-493A-9B36-1642C1D29800}"/>
                    </a:ext>
                  </a:extLst>
                </p:cNvPr>
                <p:cNvSpPr txBox="1"/>
                <p:nvPr/>
              </p:nvSpPr>
              <p:spPr>
                <a:xfrm>
                  <a:off x="6746832" y="3534085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1.0 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8150A19-47E4-493A-9B36-1642C1D29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832" y="3534085"/>
                  <a:ext cx="87716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F19D25F-22B9-4A66-9CE3-A3070E911FB3}"/>
                </a:ext>
              </a:extLst>
            </p:cNvPr>
            <p:cNvCxnSpPr>
              <a:cxnSpLocks/>
            </p:cNvCxnSpPr>
            <p:nvPr/>
          </p:nvCxnSpPr>
          <p:spPr>
            <a:xfrm>
              <a:off x="8579496" y="3629172"/>
              <a:ext cx="0" cy="4363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D42ACF6-3FED-46BD-BBD8-5DCC9BF764D4}"/>
                </a:ext>
              </a:extLst>
            </p:cNvPr>
            <p:cNvGrpSpPr/>
            <p:nvPr/>
          </p:nvGrpSpPr>
          <p:grpSpPr>
            <a:xfrm>
              <a:off x="8426468" y="4080649"/>
              <a:ext cx="324036" cy="144016"/>
              <a:chOff x="4572064" y="3573016"/>
              <a:chExt cx="324036" cy="144016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F9214FB-B23B-48D4-8F0C-C8E6709A1AFF}"/>
                  </a:ext>
                </a:extLst>
              </p:cNvPr>
              <p:cNvCxnSpPr/>
              <p:nvPr/>
            </p:nvCxnSpPr>
            <p:spPr>
              <a:xfrm>
                <a:off x="4572064" y="3573016"/>
                <a:ext cx="32403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6F8D9D9-1F86-4978-A40B-25F7D2758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255" y="3643436"/>
                <a:ext cx="1956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27C3487B-4CD3-483B-9176-44A40C172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2479" y="3717032"/>
                <a:ext cx="83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0A72EB8-1921-4AB4-A64F-1D5BB2606BC9}"/>
                </a:ext>
              </a:extLst>
            </p:cNvPr>
            <p:cNvSpPr/>
            <p:nvPr/>
          </p:nvSpPr>
          <p:spPr>
            <a:xfrm>
              <a:off x="7688386" y="3125124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8654C6F-5A3B-4FE0-9E4B-FD5C7677DE3F}"/>
              </a:ext>
            </a:extLst>
          </p:cNvPr>
          <p:cNvGrpSpPr/>
          <p:nvPr/>
        </p:nvGrpSpPr>
        <p:grpSpPr>
          <a:xfrm>
            <a:off x="8105149" y="3178445"/>
            <a:ext cx="583140" cy="458073"/>
            <a:chOff x="8989440" y="4959460"/>
            <a:chExt cx="583140" cy="458073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0B1CB32-E773-44A8-B8D0-352B0A31D08D}"/>
                </a:ext>
              </a:extLst>
            </p:cNvPr>
            <p:cNvGrpSpPr/>
            <p:nvPr/>
          </p:nvGrpSpPr>
          <p:grpSpPr>
            <a:xfrm rot="5400000">
              <a:off x="9243485" y="5088438"/>
              <a:ext cx="458073" cy="200117"/>
              <a:chOff x="1073432" y="3212976"/>
              <a:chExt cx="2381112" cy="186473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9E3B23A-66DE-4EFB-843A-8E152BFF3A72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8689EB4-8B67-45F2-A564-3AE4D6888E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643A1B6-96E4-4B2E-8BD6-2ADB96F655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9B110C9-DACA-4ED1-9C21-54A61C0D38C6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4F7A866-E809-4AB3-A3C1-50D22BC04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8079B083-BA80-4D02-86FC-DD9688BD9577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BE5B09F-2489-4E2D-B0BA-E7CB16AA9C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E8791DD-18D1-46E2-BC28-A17F91C08442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6B5A7C1-6C9D-44FC-8C65-8789C8B6634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 rot="16200000">
                <a:off x="3145995" y="3000898"/>
                <a:ext cx="0" cy="617098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1B2282-AAD2-4D16-91B7-62EBEFCE63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0B8081D-F60D-4B05-931C-4EE3D7F47E62}"/>
                    </a:ext>
                  </a:extLst>
                </p:cNvPr>
                <p:cNvSpPr txBox="1"/>
                <p:nvPr/>
              </p:nvSpPr>
              <p:spPr>
                <a:xfrm>
                  <a:off x="8989440" y="4959460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0B8081D-F60D-4B05-931C-4EE3D7F47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9440" y="4959460"/>
                  <a:ext cx="48308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18D87EF-1105-44D1-A2C7-450E3D563AB8}"/>
                  </a:ext>
                </a:extLst>
              </p:cNvPr>
              <p:cNvSpPr txBox="1"/>
              <p:nvPr/>
            </p:nvSpPr>
            <p:spPr>
              <a:xfrm>
                <a:off x="5687625" y="4799378"/>
                <a:ext cx="1389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GB" sz="2800" b="0" i="1" dirty="0" smtClean="0">
                          <a:latin typeface="Cambria Math" panose="02040503050406030204" pitchFamily="18" charset="0"/>
                        </a:rPr>
                        <m:t>     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18D87EF-1105-44D1-A2C7-450E3D56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625" y="4799378"/>
                <a:ext cx="138973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646E606-DB2A-46B3-9B08-0B79DA5FD614}"/>
                  </a:ext>
                </a:extLst>
              </p:cNvPr>
              <p:cNvSpPr txBox="1"/>
              <p:nvPr/>
            </p:nvSpPr>
            <p:spPr>
              <a:xfrm>
                <a:off x="6081954" y="4600495"/>
                <a:ext cx="84350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4400" b="1" i="1">
                    <a:solidFill>
                      <a:srgbClr val="FF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646E606-DB2A-46B3-9B08-0B79DA5FD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954" y="4600495"/>
                <a:ext cx="843501" cy="76944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64A5638-B0D0-4C19-9FD9-2BB55D45F0B5}"/>
                  </a:ext>
                </a:extLst>
              </p:cNvPr>
              <p:cNvSpPr txBox="1"/>
              <p:nvPr/>
            </p:nvSpPr>
            <p:spPr>
              <a:xfrm>
                <a:off x="6290277" y="4660879"/>
                <a:ext cx="45496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64A5638-B0D0-4C19-9FD9-2BB55D45F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77" y="4660879"/>
                <a:ext cx="454969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ibbon: Tilted Down 155">
            <a:extLst>
              <a:ext uri="{FF2B5EF4-FFF2-40B4-BE49-F238E27FC236}">
                <a16:creationId xmlns:a16="http://schemas.microsoft.com/office/drawing/2014/main" id="{92C9C0B0-7B22-4364-A3F8-A79C8D55B700}"/>
              </a:ext>
            </a:extLst>
          </p:cNvPr>
          <p:cNvSpPr/>
          <p:nvPr/>
        </p:nvSpPr>
        <p:spPr>
          <a:xfrm>
            <a:off x="7299201" y="4935267"/>
            <a:ext cx="4506854" cy="1186640"/>
          </a:xfrm>
          <a:prstGeom prst="ribb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Loading Effect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4406993-957E-4377-81CA-3A63AFAE40AE}"/>
              </a:ext>
            </a:extLst>
          </p:cNvPr>
          <p:cNvSpPr txBox="1"/>
          <p:nvPr/>
        </p:nvSpPr>
        <p:spPr>
          <a:xfrm>
            <a:off x="2411865" y="5911643"/>
            <a:ext cx="25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Unloaded output voltage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89E0BBA-98D5-4F8C-9793-3338E253D269}"/>
              </a:ext>
            </a:extLst>
          </p:cNvPr>
          <p:cNvSpPr txBox="1"/>
          <p:nvPr/>
        </p:nvSpPr>
        <p:spPr>
          <a:xfrm>
            <a:off x="8000087" y="4197407"/>
            <a:ext cx="230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Loaded output voltage</a:t>
            </a:r>
          </a:p>
        </p:txBody>
      </p:sp>
    </p:spTree>
    <p:extLst>
      <p:ext uri="{BB962C8B-B14F-4D97-AF65-F5344CB8AC3E}">
        <p14:creationId xmlns:p14="http://schemas.microsoft.com/office/powerpoint/2010/main" val="306457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125" grpId="0"/>
      <p:bldP spid="126" grpId="0"/>
      <p:bldP spid="149" grpId="0"/>
      <p:bldP spid="150" grpId="0"/>
      <p:bldP spid="152" grpId="0" build="allAtOnce"/>
      <p:bldP spid="156" grpId="0" animBg="1"/>
      <p:bldP spid="157" grpId="0"/>
      <p:bldP spid="1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E8CF-BBC8-421A-B210-ABBDEE76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Voltage Divider With Resistive 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BDBEF50-01BC-4458-85FD-5CD426317FE9}"/>
                  </a:ext>
                </a:extLst>
              </p:cNvPr>
              <p:cNvSpPr txBox="1"/>
              <p:nvPr/>
            </p:nvSpPr>
            <p:spPr>
              <a:xfrm>
                <a:off x="692793" y="1988840"/>
                <a:ext cx="10867374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solidFill>
                      <a:srgbClr val="7030A0"/>
                    </a:solidFill>
                    <a:latin typeface="Times-Roman"/>
                  </a:rPr>
                  <a:t>The load resistor is in parallel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>
                    <a:solidFill>
                      <a:srgbClr val="424242"/>
                    </a:solidFill>
                    <a:latin typeface="Times-Roman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solidFill>
                      <a:srgbClr val="00B050"/>
                    </a:solidFill>
                    <a:latin typeface="Times-Roman"/>
                  </a:rPr>
                  <a:t>reducing the resistance from node </a:t>
                </a:r>
                <a:r>
                  <a:rPr lang="en-US" sz="2800" b="0" i="1" u="none" strike="noStrike" baseline="0" dirty="0">
                    <a:solidFill>
                      <a:srgbClr val="00B050"/>
                    </a:solidFill>
                    <a:latin typeface="Times-Italic"/>
                  </a:rPr>
                  <a:t>A </a:t>
                </a:r>
                <a:r>
                  <a:rPr lang="en-US" sz="2800" b="0" i="0" u="none" strike="noStrike" baseline="0" dirty="0">
                    <a:solidFill>
                      <a:srgbClr val="00B050"/>
                    </a:solidFill>
                    <a:latin typeface="Times-Roman"/>
                  </a:rPr>
                  <a:t>to the ground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as a result, also reducing the voltage across the parallel combination.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solidFill>
                      <a:srgbClr val="0070C0"/>
                    </a:solidFill>
                    <a:latin typeface="Times-Roman"/>
                  </a:rPr>
                  <a:t>When the load is large compared to the divider resistors, the loading effect is small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solidFill>
                      <a:srgbClr val="424242"/>
                    </a:solidFill>
                    <a:latin typeface="Times-Roman"/>
                  </a:rPr>
                  <a:t>If the loading effect is small, the divider is said to be a </a:t>
                </a:r>
                <a:r>
                  <a:rPr lang="en-US" sz="2800" b="1" u="none" strike="noStrike" baseline="0" dirty="0">
                    <a:solidFill>
                      <a:srgbClr val="424242"/>
                    </a:solidFill>
                    <a:latin typeface="Times-Italic"/>
                  </a:rPr>
                  <a:t>stiff voltage divider</a:t>
                </a:r>
                <a:r>
                  <a:rPr lang="en-US" sz="2800" b="0" i="1" u="none" strike="noStrike" baseline="0" dirty="0">
                    <a:solidFill>
                      <a:srgbClr val="424242"/>
                    </a:solidFill>
                    <a:latin typeface="Times-Italic"/>
                  </a:rPr>
                  <a:t>.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As a rule of thumb, a </a:t>
                </a:r>
                <a:r>
                  <a:rPr lang="en-US" sz="2800" b="1" i="0" u="none" strike="noStrike" baseline="0" dirty="0">
                    <a:solidFill>
                      <a:srgbClr val="FF0000"/>
                    </a:solidFill>
                    <a:latin typeface="Times-Bold"/>
                  </a:rPr>
                  <a:t>stiff voltage divider </a:t>
                </a:r>
                <a:r>
                  <a:rPr lang="en-US" sz="2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is one in which the load resistor is at least ten times larger than the divider resistors. </a:t>
                </a:r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BDBEF50-01BC-4458-85FD-5CD426317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93" y="1988840"/>
                <a:ext cx="10867374" cy="3970318"/>
              </a:xfrm>
              <a:prstGeom prst="rect">
                <a:avLst/>
              </a:prstGeom>
              <a:blipFill>
                <a:blip r:embed="rId2"/>
                <a:stretch>
                  <a:fillRect l="-1010" t="-1534" b="-30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92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32AB-3033-4126-B0AC-67150FB5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B48909-63A4-4EA4-85B9-C6C85E78E1FA}"/>
              </a:ext>
            </a:extLst>
          </p:cNvPr>
          <p:cNvGrpSpPr/>
          <p:nvPr/>
        </p:nvGrpSpPr>
        <p:grpSpPr>
          <a:xfrm>
            <a:off x="4852924" y="3427972"/>
            <a:ext cx="804924" cy="1208528"/>
            <a:chOff x="4852924" y="3427972"/>
            <a:chExt cx="804924" cy="12085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7A5CFB-CA78-44F7-9BF3-993F2D692CC3}"/>
                </a:ext>
              </a:extLst>
            </p:cNvPr>
            <p:cNvGrpSpPr/>
            <p:nvPr/>
          </p:nvGrpSpPr>
          <p:grpSpPr>
            <a:xfrm rot="5400000">
              <a:off x="4594329" y="3835128"/>
              <a:ext cx="1072125" cy="257814"/>
              <a:chOff x="87205" y="3212976"/>
              <a:chExt cx="4240526" cy="186473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25524E0-23F6-4322-8B56-F4652D65A7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ADCCB20-FDA9-4B90-AE32-13A2B4223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583FA8A-0B11-4FD5-AE67-E5F6C028B8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6FBE66-D544-4BEE-B58F-8C5B5122D5C5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41B2FCC-1FB9-4F9D-8093-D1F8648B78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26E7C0B-FF6C-4A71-89C6-FA4F0C568021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3B42C1-DF7B-4498-B73A-8AA263D3AD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30853CA-D6C9-4788-AF52-88B737BD5AED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2541C4A-1206-4454-A71D-408CBD300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C4F13E5-ACE2-4C48-8F7E-653E8E20E2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C794E5-5586-469A-B1AD-5B9AB3947FF6}"/>
                </a:ext>
              </a:extLst>
            </p:cNvPr>
            <p:cNvGrpSpPr/>
            <p:nvPr/>
          </p:nvGrpSpPr>
          <p:grpSpPr>
            <a:xfrm>
              <a:off x="4852924" y="4492484"/>
              <a:ext cx="561185" cy="144016"/>
              <a:chOff x="8832304" y="4977172"/>
              <a:chExt cx="561185" cy="144016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0F2885B-CE09-471C-9D5C-07DE69FB0032}"/>
                  </a:ext>
                </a:extLst>
              </p:cNvPr>
              <p:cNvCxnSpPr/>
              <p:nvPr/>
            </p:nvCxnSpPr>
            <p:spPr>
              <a:xfrm>
                <a:off x="8832304" y="4977172"/>
                <a:ext cx="561185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5B8AACC-3D65-4934-BCE3-817CF58E65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6436" y="5049180"/>
                <a:ext cx="27299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D0A58F1-BB4A-469C-AFB2-2774FBBB7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6428" y="5121188"/>
                <a:ext cx="128192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5B15DF9-33B5-4AC5-9431-6BF9D8844648}"/>
                    </a:ext>
                  </a:extLst>
                </p:cNvPr>
                <p:cNvSpPr txBox="1"/>
                <p:nvPr/>
              </p:nvSpPr>
              <p:spPr>
                <a:xfrm>
                  <a:off x="5171369" y="3802128"/>
                  <a:ext cx="4864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5B15DF9-33B5-4AC5-9431-6BF9D8844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1369" y="3802128"/>
                  <a:ext cx="48647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E133186-6659-461F-A727-D7A7DEF0108A}"/>
              </a:ext>
            </a:extLst>
          </p:cNvPr>
          <p:cNvGrpSpPr/>
          <p:nvPr/>
        </p:nvGrpSpPr>
        <p:grpSpPr>
          <a:xfrm>
            <a:off x="1881520" y="2420888"/>
            <a:ext cx="3998234" cy="2224922"/>
            <a:chOff x="1881520" y="2420888"/>
            <a:chExt cx="3998234" cy="222492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AEC8DC-CEE0-41E3-AE38-E10AB0EB211F}"/>
                </a:ext>
              </a:extLst>
            </p:cNvPr>
            <p:cNvGrpSpPr/>
            <p:nvPr/>
          </p:nvGrpSpPr>
          <p:grpSpPr>
            <a:xfrm rot="5400000">
              <a:off x="3444878" y="2828044"/>
              <a:ext cx="1072125" cy="257814"/>
              <a:chOff x="87205" y="3212976"/>
              <a:chExt cx="4240526" cy="186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578F70E-7495-4EE7-9509-192EA2A72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3BD1935-C04D-486D-9A3F-55B8AB935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AA7F29E-4E2A-4165-92A6-CE7F7721D1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DF4012B-F2AB-4F46-8E2B-7135B2F7D076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E5012CC-5F81-4146-B4BB-EB2478C73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C06D07B-1F6F-4FB4-A5D5-FEC091AE94EF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645A21E-9CAA-4DBB-86C5-0D3B7E9E8C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80248BA-9988-40BC-A719-AB6C61A1FF51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E760665-5EF3-4212-A8B6-3BD13629C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48971EB-C514-4340-85CA-78F50CF6EA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061E3C-FC62-4A76-A67E-87010F65C727}"/>
                </a:ext>
              </a:extLst>
            </p:cNvPr>
            <p:cNvGrpSpPr/>
            <p:nvPr/>
          </p:nvGrpSpPr>
          <p:grpSpPr>
            <a:xfrm rot="5400000">
              <a:off x="3444877" y="3846496"/>
              <a:ext cx="1072125" cy="257814"/>
              <a:chOff x="87205" y="3212976"/>
              <a:chExt cx="4240526" cy="186473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0439B50-8EB7-4FE8-B403-558298E68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BDE6B2D-9F69-4FC3-B9B7-BDF7574F1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1C4472D-4F42-46CF-B2B9-D61B016158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ADC1E9A-6B72-4BC6-BEF9-DFAFBE058C19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51C7BFD-C8EF-4CFA-9DDD-746FF0CBFE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D5B024C-5F5C-402D-BBBB-C8D670BE007D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321507D-0B82-4CB6-BE99-E722F7C57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44E9A78-5589-4BE3-B785-905282C0EE17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A739F1C-3AB7-47F5-8DB4-41F889270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8C9B1B2-C596-461B-AF44-F235696A31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712D759-F9DD-4F61-80D2-679EE6CF5F6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466" y="3439340"/>
              <a:ext cx="129144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6B2035A-5B3B-4C39-8398-C794A5D401CF}"/>
                </a:ext>
              </a:extLst>
            </p:cNvPr>
            <p:cNvGrpSpPr/>
            <p:nvPr/>
          </p:nvGrpSpPr>
          <p:grpSpPr>
            <a:xfrm>
              <a:off x="3710386" y="4501222"/>
              <a:ext cx="561185" cy="144016"/>
              <a:chOff x="8832304" y="4977172"/>
              <a:chExt cx="561185" cy="144016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B89501F-E94D-4AF2-A98E-9665ADEA2C33}"/>
                  </a:ext>
                </a:extLst>
              </p:cNvPr>
              <p:cNvCxnSpPr/>
              <p:nvPr/>
            </p:nvCxnSpPr>
            <p:spPr>
              <a:xfrm>
                <a:off x="8832304" y="4977172"/>
                <a:ext cx="561185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A8C4CAF-963E-4248-8431-AAE897015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6436" y="5049180"/>
                <a:ext cx="27299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D1CB46-D355-4D76-9F06-B0E1540DD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6428" y="5121188"/>
                <a:ext cx="128192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A57519D-8A20-4C40-8FD5-F64E5D40864F}"/>
                </a:ext>
              </a:extLst>
            </p:cNvPr>
            <p:cNvCxnSpPr/>
            <p:nvPr/>
          </p:nvCxnSpPr>
          <p:spPr>
            <a:xfrm flipH="1">
              <a:off x="2459596" y="2420888"/>
              <a:ext cx="152581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BB2F7C5-652B-4FAF-B158-8CA8A27978C3}"/>
                </a:ext>
              </a:extLst>
            </p:cNvPr>
            <p:cNvCxnSpPr/>
            <p:nvPr/>
          </p:nvCxnSpPr>
          <p:spPr>
            <a:xfrm>
              <a:off x="2459596" y="2420888"/>
              <a:ext cx="0" cy="8837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9C5B3C7-3A46-4F71-B011-BA99BD2670F0}"/>
                </a:ext>
              </a:extLst>
            </p:cNvPr>
            <p:cNvGrpSpPr/>
            <p:nvPr/>
          </p:nvGrpSpPr>
          <p:grpSpPr>
            <a:xfrm>
              <a:off x="1881520" y="2943566"/>
              <a:ext cx="1340985" cy="1005861"/>
              <a:chOff x="7069542" y="3665172"/>
              <a:chExt cx="1340985" cy="100586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B37DC67-84AE-49D9-906E-27C35FF1F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5662" y="4035772"/>
                <a:ext cx="60937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986B7B5-897A-421C-8763-DCF4FBCD3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5662" y="4206320"/>
                <a:ext cx="60937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FEA0C10-10AC-4148-B41E-3782D8AF8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115" y="4118489"/>
                <a:ext cx="26046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168DEF4-D1B2-47E9-AD25-7026803BE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115" y="4294770"/>
                <a:ext cx="26046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9C1A64-E47C-4FFC-A865-3C332BAB7345}"/>
                  </a:ext>
                </a:extLst>
              </p:cNvPr>
              <p:cNvSpPr txBox="1"/>
              <p:nvPr/>
            </p:nvSpPr>
            <p:spPr>
              <a:xfrm>
                <a:off x="7330972" y="3665172"/>
                <a:ext cx="1953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+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12FB2-9738-42C8-A1A8-80A81093CFC1}"/>
                  </a:ext>
                </a:extLst>
              </p:cNvPr>
              <p:cNvSpPr txBox="1"/>
              <p:nvPr/>
            </p:nvSpPr>
            <p:spPr>
              <a:xfrm>
                <a:off x="7330972" y="4301701"/>
                <a:ext cx="166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-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FDFF201-2F7F-4177-A401-31857FA2E1A1}"/>
                      </a:ext>
                    </a:extLst>
                  </p:cNvPr>
                  <p:cNvSpPr txBox="1"/>
                  <p:nvPr/>
                </p:nvSpPr>
                <p:spPr>
                  <a:xfrm>
                    <a:off x="7069542" y="4040106"/>
                    <a:ext cx="2750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FAF3C300-6B59-4BA5-9630-2C62AEFF40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9542" y="4040106"/>
                    <a:ext cx="275027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C883374-622C-4699-8D55-7253B39F4A09}"/>
                      </a:ext>
                    </a:extLst>
                  </p:cNvPr>
                  <p:cNvSpPr txBox="1"/>
                  <p:nvPr/>
                </p:nvSpPr>
                <p:spPr>
                  <a:xfrm>
                    <a:off x="7775989" y="4221689"/>
                    <a:ext cx="63453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a:rPr lang="en-GB" sz="1800" b="0" i="1" u="none" strike="noStrike" baseline="0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a14:m>
                    <a:r>
                      <a:rPr lang="en-GB" sz="1800" b="0" i="0" u="none" strike="noStrike" baseline="0" dirty="0">
                        <a:latin typeface="Times-Roman"/>
                      </a:rPr>
                      <a:t> </a:t>
                    </a:r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C883374-622C-4699-8D55-7253B39F4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5989" y="4221689"/>
                    <a:ext cx="6345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759CFA-6620-4085-9C95-81FD35B007AD}"/>
                </a:ext>
              </a:extLst>
            </p:cNvPr>
            <p:cNvCxnSpPr>
              <a:cxnSpLocks/>
            </p:cNvCxnSpPr>
            <p:nvPr/>
          </p:nvCxnSpPr>
          <p:spPr>
            <a:xfrm>
              <a:off x="2459596" y="3582624"/>
              <a:ext cx="0" cy="91799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3209139-55BB-41C3-B431-5EB6618314D7}"/>
                </a:ext>
              </a:extLst>
            </p:cNvPr>
            <p:cNvGrpSpPr/>
            <p:nvPr/>
          </p:nvGrpSpPr>
          <p:grpSpPr>
            <a:xfrm>
              <a:off x="2179003" y="4501794"/>
              <a:ext cx="561185" cy="144016"/>
              <a:chOff x="8832304" y="4977172"/>
              <a:chExt cx="561185" cy="144016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395B3FC-852C-434F-99A6-99672017DED3}"/>
                  </a:ext>
                </a:extLst>
              </p:cNvPr>
              <p:cNvCxnSpPr/>
              <p:nvPr/>
            </p:nvCxnSpPr>
            <p:spPr>
              <a:xfrm>
                <a:off x="8832304" y="4977172"/>
                <a:ext cx="561185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C16D7C0-7832-433D-8FCD-BBB6B485D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6436" y="5049180"/>
                <a:ext cx="27299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EA7270B-6D8C-401F-9BB7-1145BF8A7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6428" y="5121188"/>
                <a:ext cx="128192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51EE6FA-63E4-4BB0-B6CB-87CCD82F628D}"/>
                    </a:ext>
                  </a:extLst>
                </p:cNvPr>
                <p:cNvSpPr txBox="1"/>
                <p:nvPr/>
              </p:nvSpPr>
              <p:spPr>
                <a:xfrm>
                  <a:off x="4107511" y="2704026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51EE6FA-63E4-4BB0-B6CB-87CCD82F6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7511" y="2704026"/>
                  <a:ext cx="48308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0682E42-89B1-4A78-B6F7-CF809AA87A12}"/>
                    </a:ext>
                  </a:extLst>
                </p:cNvPr>
                <p:cNvSpPr txBox="1"/>
                <p:nvPr/>
              </p:nvSpPr>
              <p:spPr>
                <a:xfrm>
                  <a:off x="4023286" y="3589336"/>
                  <a:ext cx="488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0682E42-89B1-4A78-B6F7-CF809AA87A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286" y="3589336"/>
                  <a:ext cx="48840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33332B-FA14-4EC1-9C4D-66F11C2A543E}"/>
                    </a:ext>
                  </a:extLst>
                </p:cNvPr>
                <p:cNvSpPr txBox="1"/>
                <p:nvPr/>
              </p:nvSpPr>
              <p:spPr>
                <a:xfrm>
                  <a:off x="4022702" y="2953086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4.7 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A33332B-FA14-4EC1-9C4D-66F11C2A5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702" y="2953086"/>
                  <a:ext cx="87716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41667-71CC-41C3-9DF1-8560F19EB992}"/>
                    </a:ext>
                  </a:extLst>
                </p:cNvPr>
                <p:cNvSpPr txBox="1"/>
                <p:nvPr/>
              </p:nvSpPr>
              <p:spPr>
                <a:xfrm>
                  <a:off x="3966315" y="3998152"/>
                  <a:ext cx="8290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41667-71CC-41C3-9DF1-8560F19EB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315" y="3998152"/>
                  <a:ext cx="82907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C804AA8-C71D-4DE8-8037-F0BAAD51E8C5}"/>
                    </a:ext>
                  </a:extLst>
                </p:cNvPr>
                <p:cNvSpPr txBox="1"/>
                <p:nvPr/>
              </p:nvSpPr>
              <p:spPr>
                <a:xfrm>
                  <a:off x="5232397" y="3229418"/>
                  <a:ext cx="647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C804AA8-C71D-4DE8-8037-F0BAAD51E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2397" y="3229418"/>
                  <a:ext cx="64735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FED825-FB00-47E3-9E7F-66BE97863DD1}"/>
                  </a:ext>
                </a:extLst>
              </p:cNvPr>
              <p:cNvSpPr txBox="1"/>
              <p:nvPr/>
            </p:nvSpPr>
            <p:spPr>
              <a:xfrm>
                <a:off x="6924092" y="2564904"/>
                <a:ext cx="2202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𝑢𝑛𝑙𝑜𝑎𝑑𝑒𝑑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FED825-FB00-47E3-9E7F-66BE97863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92" y="2564904"/>
                <a:ext cx="22023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9872DD0-0317-4F2F-8017-BC8173738AA3}"/>
                  </a:ext>
                </a:extLst>
              </p:cNvPr>
              <p:cNvSpPr txBox="1"/>
              <p:nvPr/>
            </p:nvSpPr>
            <p:spPr>
              <a:xfrm>
                <a:off x="6910555" y="3201472"/>
                <a:ext cx="1936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𝑙𝑜𝑎𝑑𝑒𝑑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9872DD0-0317-4F2F-8017-BC8173738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555" y="3201472"/>
                <a:ext cx="193629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B38AA0C-BE58-46F6-A0DF-2B8BE66E72E3}"/>
                  </a:ext>
                </a:extLst>
              </p:cNvPr>
              <p:cNvSpPr txBox="1"/>
              <p:nvPr/>
            </p:nvSpPr>
            <p:spPr>
              <a:xfrm>
                <a:off x="6910555" y="4174426"/>
                <a:ext cx="4355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? 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𝑠𝑡𝑖𝑓𝑓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𝑣𝑜𝑙𝑡𝑎𝑔𝑒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𝑑𝑖𝑣𝑖𝑑𝑒𝑟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B38AA0C-BE58-46F6-A0DF-2B8BE66E7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555" y="4174426"/>
                <a:ext cx="435503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82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C683-EEDB-4415-9CAD-EA096990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THE WHEATSTONE BRIDGE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C378ED7-D613-49D4-9813-9EED0FB35933}"/>
              </a:ext>
            </a:extLst>
          </p:cNvPr>
          <p:cNvGrpSpPr/>
          <p:nvPr/>
        </p:nvGrpSpPr>
        <p:grpSpPr>
          <a:xfrm>
            <a:off x="2215451" y="1988748"/>
            <a:ext cx="6630486" cy="4002054"/>
            <a:chOff x="2215451" y="1988748"/>
            <a:chExt cx="6630486" cy="40020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410AD48-0B23-4A06-BABC-29B14DB2C1A0}"/>
                </a:ext>
              </a:extLst>
            </p:cNvPr>
            <p:cNvGrpSpPr/>
            <p:nvPr/>
          </p:nvGrpSpPr>
          <p:grpSpPr>
            <a:xfrm rot="-2700000">
              <a:off x="4642439" y="2971300"/>
              <a:ext cx="2356034" cy="360040"/>
              <a:chOff x="87205" y="3212976"/>
              <a:chExt cx="4240526" cy="186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0FD9BF7-27D0-4588-902A-D22F156AA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84BA9BF-1135-4EBC-BBE3-C0BB461BD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06846DA-B239-47A6-8FF2-2EB636AC5C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A1705B-7B03-4413-A1D2-DF60D1D26225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07AC9C6-A970-4BE7-B918-FC0621014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6B25604-24AB-4540-98DC-932504302693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2EE2253-F9E3-4EE1-9DC6-68FDC9DB5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287A8D5-F597-47EB-AAFD-9053883D1D56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8565715-3278-4120-A4BE-D391A47B3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4F49A1F-EA5D-473F-BDE5-873E12396E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893D023-931E-43E7-8C83-DC39FB737D4C}"/>
                </a:ext>
              </a:extLst>
            </p:cNvPr>
            <p:cNvGrpSpPr/>
            <p:nvPr/>
          </p:nvGrpSpPr>
          <p:grpSpPr>
            <a:xfrm rot="2700000">
              <a:off x="6310428" y="2986745"/>
              <a:ext cx="2356034" cy="360040"/>
              <a:chOff x="87205" y="3212976"/>
              <a:chExt cx="4240526" cy="186473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545A52E-C938-4BBA-BFC7-1F7D9F0B7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0346742-7898-43FF-8AFA-64CD7D826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120FB7C-B729-441D-90C9-1C5C84F16C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ACE6537-EB72-409F-B237-7830F9EF0CCC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39B4CBD-D114-4CB1-8D07-2519556829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7DB033E-09B8-4675-9C9E-A4D16EFD60AC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954C534-F0DA-49C4-B995-3C61F9F2C6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44B130E-7D8A-4986-9173-2D6BA21DCB08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78CADA-CB87-4398-A89C-EA9668359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0DBE0BC-D139-46BF-A02B-0D96B298EF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67D8245-3A07-49B9-8F3E-D3BD586AD8F5}"/>
                </a:ext>
              </a:extLst>
            </p:cNvPr>
            <p:cNvGrpSpPr/>
            <p:nvPr/>
          </p:nvGrpSpPr>
          <p:grpSpPr>
            <a:xfrm rot="-2700000">
              <a:off x="6325907" y="4648245"/>
              <a:ext cx="2356034" cy="360040"/>
              <a:chOff x="87205" y="3212976"/>
              <a:chExt cx="4240526" cy="186473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A1DEFE3-CEA6-4204-9BF7-98C8BB8C9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97A23D9-8C62-4B82-8060-DEDD6371F8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3CF372C-0F04-4BC3-9998-A8551FC18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6418B33-B5CF-4888-A57E-4B1D4CA6DAA3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FBA643C-86BB-490D-95A2-6B0FE0FE85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40CE5FC-F391-4690-9492-316F209532AC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DFA88B4-073C-40A2-B171-E99E4A43D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0BCAED-A991-405B-8966-3B639E70AEA1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60CCCB6-9DE5-4A1E-9961-9467C0754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4F3EFA3-CF92-4835-AC0D-B902B697C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663F229-747A-411E-AF81-137DCA55E0D0}"/>
                </a:ext>
              </a:extLst>
            </p:cNvPr>
            <p:cNvGrpSpPr/>
            <p:nvPr/>
          </p:nvGrpSpPr>
          <p:grpSpPr>
            <a:xfrm rot="2700000">
              <a:off x="4662842" y="4632765"/>
              <a:ext cx="2356034" cy="360040"/>
              <a:chOff x="87205" y="3212976"/>
              <a:chExt cx="4240526" cy="186473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9C98490-5C59-452B-9FB6-3EC09E6F0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11C057F-6C95-4EE1-B2C7-5BB91F8E8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A60D491-0D7A-4401-9F81-762A703652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DE174BC-AF53-461C-8F1D-2ECF97358756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BAC0EB-3914-4C6C-B82A-886EFDAC7E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1F6B8F4-9F52-4562-8A1F-82B9E6095075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B189EDA-8F38-4398-9595-CC733B3672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5153363-AFE4-484C-94F6-1B26B7EE21BB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D14CAC1-CC8A-4FD7-B902-BA0EF3D73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F7C3204-49CF-477E-9A67-4CA60DD2F3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DDB76C-BDFE-432D-BBF6-4743E94C9B6E}"/>
                </a:ext>
              </a:extLst>
            </p:cNvPr>
            <p:cNvCxnSpPr/>
            <p:nvPr/>
          </p:nvCxnSpPr>
          <p:spPr>
            <a:xfrm flipH="1">
              <a:off x="3084127" y="2318333"/>
              <a:ext cx="35713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7E65CEB-0FBC-430C-BA84-CC577D7D94BF}"/>
                </a:ext>
              </a:extLst>
            </p:cNvPr>
            <p:cNvCxnSpPr/>
            <p:nvPr/>
          </p:nvCxnSpPr>
          <p:spPr>
            <a:xfrm flipH="1">
              <a:off x="3107668" y="5661248"/>
              <a:ext cx="35713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49DDBC6-85A1-4D3A-A042-8F5F27E07C7C}"/>
                </a:ext>
              </a:extLst>
            </p:cNvPr>
            <p:cNvCxnSpPr/>
            <p:nvPr/>
          </p:nvCxnSpPr>
          <p:spPr>
            <a:xfrm>
              <a:off x="3084127" y="2307306"/>
              <a:ext cx="0" cy="12143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32D406C-B460-47F6-94A3-ABE32411866D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68" y="3995278"/>
              <a:ext cx="0" cy="16213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F46EB0-417A-4BAC-BFA6-06B1A5D51F4E}"/>
                </a:ext>
              </a:extLst>
            </p:cNvPr>
            <p:cNvCxnSpPr/>
            <p:nvPr/>
          </p:nvCxnSpPr>
          <p:spPr>
            <a:xfrm>
              <a:off x="2639616" y="3517122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02C695-EC97-4F27-905C-38BA8CFEE22F}"/>
                </a:ext>
              </a:extLst>
            </p:cNvPr>
            <p:cNvCxnSpPr/>
            <p:nvPr/>
          </p:nvCxnSpPr>
          <p:spPr>
            <a:xfrm>
              <a:off x="2639616" y="3831983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A5C1690-435C-4A47-BD72-D09570BB13AF}"/>
                </a:ext>
              </a:extLst>
            </p:cNvPr>
            <p:cNvCxnSpPr>
              <a:cxnSpLocks/>
            </p:cNvCxnSpPr>
            <p:nvPr/>
          </p:nvCxnSpPr>
          <p:spPr>
            <a:xfrm>
              <a:off x="2907606" y="3669831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D921F1B-710F-423C-A3C5-0BA3273708B1}"/>
                </a:ext>
              </a:extLst>
            </p:cNvPr>
            <p:cNvCxnSpPr>
              <a:cxnSpLocks/>
            </p:cNvCxnSpPr>
            <p:nvPr/>
          </p:nvCxnSpPr>
          <p:spPr>
            <a:xfrm>
              <a:off x="2907605" y="3995278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8F3ABC2-58B3-4B8D-8CC5-2B7860E76245}"/>
                </a:ext>
              </a:extLst>
            </p:cNvPr>
            <p:cNvSpPr txBox="1"/>
            <p:nvPr/>
          </p:nvSpPr>
          <p:spPr>
            <a:xfrm>
              <a:off x="2639616" y="31283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55DC77D-3EF4-4414-9EC6-1DADB9A13126}"/>
                </a:ext>
              </a:extLst>
            </p:cNvPr>
            <p:cNvSpPr txBox="1"/>
            <p:nvPr/>
          </p:nvSpPr>
          <p:spPr>
            <a:xfrm>
              <a:off x="2617050" y="397979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99BA9F2-CBEF-44B7-9D4E-8B17451FE926}"/>
                    </a:ext>
                  </a:extLst>
                </p:cNvPr>
                <p:cNvSpPr txBox="1"/>
                <p:nvPr/>
              </p:nvSpPr>
              <p:spPr>
                <a:xfrm>
                  <a:off x="2215451" y="3525123"/>
                  <a:ext cx="422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99BA9F2-CBEF-44B7-9D4E-8B17451FE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451" y="3525123"/>
                  <a:ext cx="42248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069420-3705-465F-8F03-75CAFDC61841}"/>
                    </a:ext>
                  </a:extLst>
                </p:cNvPr>
                <p:cNvSpPr txBox="1"/>
                <p:nvPr/>
              </p:nvSpPr>
              <p:spPr>
                <a:xfrm>
                  <a:off x="5187567" y="2753047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069420-3705-465F-8F03-75CAFDC61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567" y="2753047"/>
                  <a:ext cx="4830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B5E6B43-8092-4FD2-907D-B60E99A799DD}"/>
                    </a:ext>
                  </a:extLst>
                </p:cNvPr>
                <p:cNvSpPr txBox="1"/>
                <p:nvPr/>
              </p:nvSpPr>
              <p:spPr>
                <a:xfrm>
                  <a:off x="7625239" y="4886495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B5E6B43-8092-4FD2-907D-B60E99A79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239" y="4886495"/>
                  <a:ext cx="48840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BF481ED-E9AC-407B-82D2-3102E057FA2F}"/>
                    </a:ext>
                  </a:extLst>
                </p:cNvPr>
                <p:cNvSpPr txBox="1"/>
                <p:nvPr/>
              </p:nvSpPr>
              <p:spPr>
                <a:xfrm>
                  <a:off x="5318998" y="4896314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BF481ED-E9AC-407B-82D2-3102E057F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998" y="4896314"/>
                  <a:ext cx="4884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BDED40E-BDA8-4B74-890D-7B66B0381E2F}"/>
                    </a:ext>
                  </a:extLst>
                </p:cNvPr>
                <p:cNvSpPr txBox="1"/>
                <p:nvPr/>
              </p:nvSpPr>
              <p:spPr>
                <a:xfrm>
                  <a:off x="7625979" y="2753047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BDED40E-BDA8-4B74-890D-7B66B0381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979" y="2753047"/>
                  <a:ext cx="48840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EC78E97-EC10-47D3-B6B7-5E2FFAF24EBF}"/>
                </a:ext>
              </a:extLst>
            </p:cNvPr>
            <p:cNvCxnSpPr>
              <a:cxnSpLocks/>
            </p:cNvCxnSpPr>
            <p:nvPr/>
          </p:nvCxnSpPr>
          <p:spPr>
            <a:xfrm>
              <a:off x="5007876" y="3979798"/>
              <a:ext cx="1099419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CE9E695-9120-4C2E-AC7B-815F3E5F3036}"/>
                </a:ext>
              </a:extLst>
            </p:cNvPr>
            <p:cNvCxnSpPr>
              <a:cxnSpLocks/>
            </p:cNvCxnSpPr>
            <p:nvPr/>
          </p:nvCxnSpPr>
          <p:spPr>
            <a:xfrm>
              <a:off x="7040825" y="4002460"/>
              <a:ext cx="126262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1D3DF26-6D4B-49D1-8AEF-4BDA1C9C11AB}"/>
                    </a:ext>
                  </a:extLst>
                </p:cNvPr>
                <p:cNvSpPr txBox="1"/>
                <p:nvPr/>
              </p:nvSpPr>
              <p:spPr>
                <a:xfrm>
                  <a:off x="5878907" y="3632119"/>
                  <a:ext cx="385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1D3DF26-6D4B-49D1-8AEF-4BDA1C9C1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907" y="3632119"/>
                  <a:ext cx="38568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08E5C9C-1E57-4252-AB90-5499BEB231F9}"/>
                    </a:ext>
                  </a:extLst>
                </p:cNvPr>
                <p:cNvSpPr txBox="1"/>
                <p:nvPr/>
              </p:nvSpPr>
              <p:spPr>
                <a:xfrm>
                  <a:off x="6997041" y="3632119"/>
                  <a:ext cx="396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08E5C9C-1E57-4252-AB90-5499BEB23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041" y="3632119"/>
                  <a:ext cx="39607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AD02A156-A357-4D8D-AC80-41042A0A1E1D}"/>
                    </a:ext>
                  </a:extLst>
                </p:cNvPr>
                <p:cNvSpPr txBox="1"/>
                <p:nvPr/>
              </p:nvSpPr>
              <p:spPr>
                <a:xfrm>
                  <a:off x="6259862" y="3801337"/>
                  <a:ext cx="647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AD02A156-A357-4D8D-AC80-41042A0A1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862" y="3801337"/>
                  <a:ext cx="64735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7047AAA-E4A2-44DF-AEF3-3A8BC34FF7F7}"/>
                    </a:ext>
                  </a:extLst>
                </p:cNvPr>
                <p:cNvSpPr txBox="1"/>
                <p:nvPr/>
              </p:nvSpPr>
              <p:spPr>
                <a:xfrm>
                  <a:off x="7871182" y="3076731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150 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7047AAA-E4A2-44DF-AEF3-3A8BC34FF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1182" y="3076731"/>
                  <a:ext cx="97475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C3F459F-1E2B-4EB5-8640-658BC277176B}"/>
                    </a:ext>
                  </a:extLst>
                </p:cNvPr>
                <p:cNvSpPr txBox="1"/>
                <p:nvPr/>
              </p:nvSpPr>
              <p:spPr>
                <a:xfrm>
                  <a:off x="7842040" y="4693003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C3F459F-1E2B-4EB5-8640-658BC2771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2040" y="4693003"/>
                  <a:ext cx="97475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00624DE-3C60-4A04-B732-5DEE34009AB5}"/>
                    </a:ext>
                  </a:extLst>
                </p:cNvPr>
                <p:cNvSpPr txBox="1"/>
                <p:nvPr/>
              </p:nvSpPr>
              <p:spPr>
                <a:xfrm>
                  <a:off x="4567121" y="4666284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1200 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00624DE-3C60-4A04-B732-5DEE34009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121" y="4666284"/>
                  <a:ext cx="97475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E902C40-6D22-4381-87B8-2E2D6134404A}"/>
                    </a:ext>
                  </a:extLst>
                </p:cNvPr>
                <p:cNvSpPr txBox="1"/>
                <p:nvPr/>
              </p:nvSpPr>
              <p:spPr>
                <a:xfrm>
                  <a:off x="4699892" y="3095777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1800 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E902C40-6D22-4381-87B8-2E2D61344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9892" y="3095777"/>
                  <a:ext cx="97475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26751685-E35F-4F34-A4ED-BA73A7F10B17}"/>
                    </a:ext>
                  </a:extLst>
                </p:cNvPr>
                <p:cNvSpPr txBox="1"/>
                <p:nvPr/>
              </p:nvSpPr>
              <p:spPr>
                <a:xfrm>
                  <a:off x="3300670" y="3860358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26751685-E35F-4F34-A4ED-BA73A7F10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670" y="3860358"/>
                  <a:ext cx="97475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732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C683-EEDB-4415-9CAD-EA096990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THE WHEATSTONE BRIDGE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480A52-1DCD-4100-8117-E92CB5BB966D}"/>
              </a:ext>
            </a:extLst>
          </p:cNvPr>
          <p:cNvGrpSpPr/>
          <p:nvPr/>
        </p:nvGrpSpPr>
        <p:grpSpPr>
          <a:xfrm>
            <a:off x="5311793" y="2330853"/>
            <a:ext cx="6381677" cy="3321813"/>
            <a:chOff x="5311793" y="2330853"/>
            <a:chExt cx="6381677" cy="33218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410AD48-0B23-4A06-BABC-29B14DB2C1A0}"/>
                </a:ext>
              </a:extLst>
            </p:cNvPr>
            <p:cNvGrpSpPr/>
            <p:nvPr/>
          </p:nvGrpSpPr>
          <p:grpSpPr>
            <a:xfrm rot="5400000">
              <a:off x="8401627" y="3180853"/>
              <a:ext cx="1340819" cy="360040"/>
              <a:chOff x="87205" y="3212976"/>
              <a:chExt cx="4240526" cy="186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0FD9BF7-27D0-4588-902A-D22F156AA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84BA9BF-1135-4EBC-BBE3-C0BB461BD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06846DA-B239-47A6-8FF2-2EB636AC5C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9A1705B-7B03-4413-A1D2-DF60D1D26225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07AC9C6-A970-4BE7-B918-FC0621014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6B25604-24AB-4540-98DC-932504302693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2EE2253-F9E3-4EE1-9DC6-68FDC9DB5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287A8D5-F597-47EB-AAFD-9053883D1D56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8565715-3278-4120-A4BE-D391A47B3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4F49A1F-EA5D-473F-BDE5-873E12396E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DDB76C-BDFE-432D-BBF6-4743E94C9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470" y="2354337"/>
              <a:ext cx="432874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7E65CEB-0FBC-430C-BA84-CC577D7D9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7142" y="5652666"/>
              <a:ext cx="431207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49DDBC6-85A1-4D3A-A042-8F5F27E07C7C}"/>
                </a:ext>
              </a:extLst>
            </p:cNvPr>
            <p:cNvCxnSpPr/>
            <p:nvPr/>
          </p:nvCxnSpPr>
          <p:spPr>
            <a:xfrm>
              <a:off x="6180469" y="2343310"/>
              <a:ext cx="0" cy="12143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32D406C-B460-47F6-94A3-ABE32411866D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10" y="4031282"/>
              <a:ext cx="0" cy="16213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F46EB0-417A-4BAC-BFA6-06B1A5D51F4E}"/>
                </a:ext>
              </a:extLst>
            </p:cNvPr>
            <p:cNvCxnSpPr/>
            <p:nvPr/>
          </p:nvCxnSpPr>
          <p:spPr>
            <a:xfrm>
              <a:off x="5735958" y="3553126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02C695-EC97-4F27-905C-38BA8CFEE22F}"/>
                </a:ext>
              </a:extLst>
            </p:cNvPr>
            <p:cNvCxnSpPr/>
            <p:nvPr/>
          </p:nvCxnSpPr>
          <p:spPr>
            <a:xfrm>
              <a:off x="5735958" y="3867987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A5C1690-435C-4A47-BD72-D09570BB13AF}"/>
                </a:ext>
              </a:extLst>
            </p:cNvPr>
            <p:cNvCxnSpPr>
              <a:cxnSpLocks/>
            </p:cNvCxnSpPr>
            <p:nvPr/>
          </p:nvCxnSpPr>
          <p:spPr>
            <a:xfrm>
              <a:off x="6003948" y="3705835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D921F1B-710F-423C-A3C5-0BA3273708B1}"/>
                </a:ext>
              </a:extLst>
            </p:cNvPr>
            <p:cNvCxnSpPr>
              <a:cxnSpLocks/>
            </p:cNvCxnSpPr>
            <p:nvPr/>
          </p:nvCxnSpPr>
          <p:spPr>
            <a:xfrm>
              <a:off x="6003947" y="4031282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8F3ABC2-58B3-4B8D-8CC5-2B7860E76245}"/>
                </a:ext>
              </a:extLst>
            </p:cNvPr>
            <p:cNvSpPr txBox="1"/>
            <p:nvPr/>
          </p:nvSpPr>
          <p:spPr>
            <a:xfrm>
              <a:off x="5735958" y="316434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55DC77D-3EF4-4414-9EC6-1DADB9A13126}"/>
                </a:ext>
              </a:extLst>
            </p:cNvPr>
            <p:cNvSpPr txBox="1"/>
            <p:nvPr/>
          </p:nvSpPr>
          <p:spPr>
            <a:xfrm>
              <a:off x="5713392" y="401580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99BA9F2-CBEF-44B7-9D4E-8B17451FE926}"/>
                    </a:ext>
                  </a:extLst>
                </p:cNvPr>
                <p:cNvSpPr txBox="1"/>
                <p:nvPr/>
              </p:nvSpPr>
              <p:spPr>
                <a:xfrm>
                  <a:off x="5311793" y="3561127"/>
                  <a:ext cx="422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99BA9F2-CBEF-44B7-9D4E-8B17451FE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793" y="3561127"/>
                  <a:ext cx="42248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069420-3705-465F-8F03-75CAFDC61841}"/>
                    </a:ext>
                  </a:extLst>
                </p:cNvPr>
                <p:cNvSpPr txBox="1"/>
                <p:nvPr/>
              </p:nvSpPr>
              <p:spPr>
                <a:xfrm>
                  <a:off x="8638218" y="2788574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069420-3705-465F-8F03-75CAFDC61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8218" y="2788574"/>
                  <a:ext cx="4830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B5E6B43-8092-4FD2-907D-B60E99A799DD}"/>
                    </a:ext>
                  </a:extLst>
                </p:cNvPr>
                <p:cNvSpPr txBox="1"/>
                <p:nvPr/>
              </p:nvSpPr>
              <p:spPr>
                <a:xfrm>
                  <a:off x="10538713" y="4859972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B5E6B43-8092-4FD2-907D-B60E99A79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8713" y="4859972"/>
                  <a:ext cx="48840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BF481ED-E9AC-407B-82D2-3102E057FA2F}"/>
                    </a:ext>
                  </a:extLst>
                </p:cNvPr>
                <p:cNvSpPr txBox="1"/>
                <p:nvPr/>
              </p:nvSpPr>
              <p:spPr>
                <a:xfrm>
                  <a:off x="8541925" y="4831513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BF481ED-E9AC-407B-82D2-3102E057F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925" y="4831513"/>
                  <a:ext cx="4884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BDED40E-BDA8-4B74-890D-7B66B0381E2F}"/>
                    </a:ext>
                  </a:extLst>
                </p:cNvPr>
                <p:cNvSpPr txBox="1"/>
                <p:nvPr/>
              </p:nvSpPr>
              <p:spPr>
                <a:xfrm>
                  <a:off x="10509216" y="2751631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BDED40E-BDA8-4B74-890D-7B66B0381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9216" y="2751631"/>
                  <a:ext cx="48840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EC78E97-EC10-47D3-B6B7-5E2FFAF24EBF}"/>
                </a:ext>
              </a:extLst>
            </p:cNvPr>
            <p:cNvCxnSpPr>
              <a:cxnSpLocks/>
            </p:cNvCxnSpPr>
            <p:nvPr/>
          </p:nvCxnSpPr>
          <p:spPr>
            <a:xfrm>
              <a:off x="9065790" y="3990888"/>
              <a:ext cx="41458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CE9E695-9120-4C2E-AC7B-815F3E5F3036}"/>
                </a:ext>
              </a:extLst>
            </p:cNvPr>
            <p:cNvCxnSpPr>
              <a:cxnSpLocks/>
            </p:cNvCxnSpPr>
            <p:nvPr/>
          </p:nvCxnSpPr>
          <p:spPr>
            <a:xfrm>
              <a:off x="9984430" y="3990888"/>
              <a:ext cx="528371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1D3DF26-6D4B-49D1-8AEF-4BDA1C9C11AB}"/>
                    </a:ext>
                  </a:extLst>
                </p:cNvPr>
                <p:cNvSpPr txBox="1"/>
                <p:nvPr/>
              </p:nvSpPr>
              <p:spPr>
                <a:xfrm>
                  <a:off x="9065790" y="3574003"/>
                  <a:ext cx="385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1D3DF26-6D4B-49D1-8AEF-4BDA1C9C1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790" y="3574003"/>
                  <a:ext cx="38568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08E5C9C-1E57-4252-AB90-5499BEB231F9}"/>
                    </a:ext>
                  </a:extLst>
                </p:cNvPr>
                <p:cNvSpPr txBox="1"/>
                <p:nvPr/>
              </p:nvSpPr>
              <p:spPr>
                <a:xfrm>
                  <a:off x="10083442" y="3572091"/>
                  <a:ext cx="396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08E5C9C-1E57-4252-AB90-5499BEB23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442" y="3572091"/>
                  <a:ext cx="39607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AD02A156-A357-4D8D-AC80-41042A0A1E1D}"/>
                    </a:ext>
                  </a:extLst>
                </p:cNvPr>
                <p:cNvSpPr txBox="1"/>
                <p:nvPr/>
              </p:nvSpPr>
              <p:spPr>
                <a:xfrm>
                  <a:off x="9490697" y="3896362"/>
                  <a:ext cx="647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AD02A156-A357-4D8D-AC80-41042A0A1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0697" y="3896362"/>
                  <a:ext cx="64735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7047AAA-E4A2-44DF-AEF3-3A8BC34FF7F7}"/>
                    </a:ext>
                  </a:extLst>
                </p:cNvPr>
                <p:cNvSpPr txBox="1"/>
                <p:nvPr/>
              </p:nvSpPr>
              <p:spPr>
                <a:xfrm>
                  <a:off x="10684845" y="3119298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150 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7047AAA-E4A2-44DF-AEF3-3A8BC34FF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4845" y="3119298"/>
                  <a:ext cx="97475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C3F459F-1E2B-4EB5-8640-658BC277176B}"/>
                    </a:ext>
                  </a:extLst>
                </p:cNvPr>
                <p:cNvSpPr txBox="1"/>
                <p:nvPr/>
              </p:nvSpPr>
              <p:spPr>
                <a:xfrm>
                  <a:off x="10718715" y="4498673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C3F459F-1E2B-4EB5-8640-658BC2771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8715" y="4498673"/>
                  <a:ext cx="97475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00624DE-3C60-4A04-B732-5DEE34009AB5}"/>
                    </a:ext>
                  </a:extLst>
                </p:cNvPr>
                <p:cNvSpPr txBox="1"/>
                <p:nvPr/>
              </p:nvSpPr>
              <p:spPr>
                <a:xfrm>
                  <a:off x="7918038" y="4562957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1200 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00624DE-3C60-4A04-B732-5DEE34009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8038" y="4562957"/>
                  <a:ext cx="97475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E902C40-6D22-4381-87B8-2E2D6134404A}"/>
                    </a:ext>
                  </a:extLst>
                </p:cNvPr>
                <p:cNvSpPr txBox="1"/>
                <p:nvPr/>
              </p:nvSpPr>
              <p:spPr>
                <a:xfrm>
                  <a:off x="7956888" y="3204671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1800 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E902C40-6D22-4381-87B8-2E2D61344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888" y="3204671"/>
                  <a:ext cx="97475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26751685-E35F-4F34-A4ED-BA73A7F10B17}"/>
                    </a:ext>
                  </a:extLst>
                </p:cNvPr>
                <p:cNvSpPr txBox="1"/>
                <p:nvPr/>
              </p:nvSpPr>
              <p:spPr>
                <a:xfrm>
                  <a:off x="6397012" y="3896362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26751685-E35F-4F34-A4ED-BA73A7F10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7012" y="3896362"/>
                  <a:ext cx="97475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E896A15-6DB2-400C-A8FD-ABE7C579A434}"/>
                </a:ext>
              </a:extLst>
            </p:cNvPr>
            <p:cNvGrpSpPr/>
            <p:nvPr/>
          </p:nvGrpSpPr>
          <p:grpSpPr>
            <a:xfrm rot="5400000">
              <a:off x="8402250" y="4509215"/>
              <a:ext cx="1340819" cy="360040"/>
              <a:chOff x="87205" y="3212976"/>
              <a:chExt cx="4240526" cy="186473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D128EFA-77CE-4597-9C55-622DE32C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70F26A4A-98D1-4BC7-B138-0A9258EF25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1C911F9-E5BE-4057-9AB1-C9857C3A0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760080A-496A-4B49-9463-2BDE5E792093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CABE6F3-4FCA-4E53-9F9C-F78B8D709C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B8C7915-C8E9-40E4-963E-B9F09C6E6F5D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352058C-CBF4-4D3C-A0FD-08442F6A08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5B5B89B-91F2-4B22-ADD9-049DF5B04E6A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8D35D3E-4966-41E4-A1B8-27E779BF0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6F0C98C-DC87-492D-9DD1-6E3C125E6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446291-D917-4E2A-9198-BCDEDC503044}"/>
                </a:ext>
              </a:extLst>
            </p:cNvPr>
            <p:cNvCxnSpPr/>
            <p:nvPr/>
          </p:nvCxnSpPr>
          <p:spPr>
            <a:xfrm flipH="1" flipV="1">
              <a:off x="9065790" y="2358790"/>
              <a:ext cx="6870" cy="3316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3C931A9-A174-4FC3-9164-4EF5606B3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660" y="5324955"/>
              <a:ext cx="0" cy="3277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E43C5ED-FABD-49E9-9E74-02D42476C24F}"/>
                </a:ext>
              </a:extLst>
            </p:cNvPr>
            <p:cNvGrpSpPr/>
            <p:nvPr/>
          </p:nvGrpSpPr>
          <p:grpSpPr>
            <a:xfrm rot="5400000">
              <a:off x="9838183" y="3152916"/>
              <a:ext cx="1340819" cy="360040"/>
              <a:chOff x="87205" y="3212976"/>
              <a:chExt cx="4240526" cy="186473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6AE209F-7F9B-4EBC-AA85-E8EC49DAF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B43DC89-804C-401B-9869-D7BDD9FA6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4CF9B92-27BA-44FC-9D8B-E71CDD5F41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83A0808A-2C54-42F3-9E5E-4112C0ED1158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6977493D-FB42-46D7-A901-8D8B2A9C4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7EBAA7A-E8FF-43CB-8DB3-E5AB865FB6FC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7F834B-CE9E-42B1-965B-396FF07A22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2A058CA-B8C0-491D-8192-7A3F31FCC012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80EBAB7-45C1-4ABB-8906-08C1CAEC1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ECBF8C3-B293-43B7-A4E9-337EA2F5D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58C7E18-804C-4267-9371-CAC43C2FA795}"/>
                </a:ext>
              </a:extLst>
            </p:cNvPr>
            <p:cNvGrpSpPr/>
            <p:nvPr/>
          </p:nvGrpSpPr>
          <p:grpSpPr>
            <a:xfrm rot="5400000">
              <a:off x="9838806" y="4481278"/>
              <a:ext cx="1340819" cy="360040"/>
              <a:chOff x="87205" y="3212976"/>
              <a:chExt cx="4240526" cy="186473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F6AB967-47F1-4DA1-A18F-E63B21F85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3B8545B-C68C-47E4-BBE9-67A7F997F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5BE4745-B730-4119-8568-EAB0A49B68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C57FD9B-C490-40B7-9902-06EF41216AE1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3DA6797-6EB3-4914-B680-0629FB7481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FDE96A-1DC1-4797-A2EC-22601405D066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2EE6821-D376-4641-A71C-5D62114748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944653E-BA3F-4621-90B0-FA33B2DDD9F5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30C99926-D0A9-4A79-8D0A-13F383B76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3ADDCE9-2F30-4354-9A4E-586A696AF4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AA2F4DD-AD51-4EF5-9FD6-D86B544B68CB}"/>
                </a:ext>
              </a:extLst>
            </p:cNvPr>
            <p:cNvCxnSpPr/>
            <p:nvPr/>
          </p:nvCxnSpPr>
          <p:spPr>
            <a:xfrm flipH="1" flipV="1">
              <a:off x="10502346" y="2330853"/>
              <a:ext cx="6870" cy="3316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8C24BA7-A0BB-4CBA-9E5E-72FE69C59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9216" y="5297017"/>
              <a:ext cx="0" cy="35564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25A7CD9-7769-4509-BD7E-E77A9447B37A}"/>
              </a:ext>
            </a:extLst>
          </p:cNvPr>
          <p:cNvGrpSpPr/>
          <p:nvPr/>
        </p:nvGrpSpPr>
        <p:grpSpPr>
          <a:xfrm>
            <a:off x="987248" y="2926071"/>
            <a:ext cx="2854446" cy="1564378"/>
            <a:chOff x="1879799" y="1988748"/>
            <a:chExt cx="6966138" cy="4002054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380717A-31B3-4B19-B44A-36E39C9FF826}"/>
                </a:ext>
              </a:extLst>
            </p:cNvPr>
            <p:cNvGrpSpPr/>
            <p:nvPr/>
          </p:nvGrpSpPr>
          <p:grpSpPr>
            <a:xfrm rot="-2700000">
              <a:off x="4642439" y="2971300"/>
              <a:ext cx="2356034" cy="360040"/>
              <a:chOff x="87205" y="3212976"/>
              <a:chExt cx="4240526" cy="186473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06CD89DE-70F9-4E80-95E5-4AFDCFD4DC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07185069-1062-499D-A247-02CA9F156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DFC2C435-D3B5-4C6E-B2D7-7D17CB77D2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68CBD191-D8B5-4399-877C-90CE34ECE865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D41EC19-09E7-465F-9670-BE94F196A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5EF6E7E-AD4A-439F-977F-0521F99B437F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1F8CAA1-6B5B-460F-8C90-311E597551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AE3B8FC1-A980-4D7B-9FD2-D7BBB8AB67CE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AD5654C-65EA-4178-A9BE-08402DB6A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031FF57E-2ECC-47E9-A790-7D51F52161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FA0B0C5-FE1C-46E0-B31D-6D65B5EAFD5E}"/>
                </a:ext>
              </a:extLst>
            </p:cNvPr>
            <p:cNvGrpSpPr/>
            <p:nvPr/>
          </p:nvGrpSpPr>
          <p:grpSpPr>
            <a:xfrm rot="2700000">
              <a:off x="6310428" y="2986745"/>
              <a:ext cx="2356034" cy="360040"/>
              <a:chOff x="87205" y="3212976"/>
              <a:chExt cx="4240526" cy="186473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6513D905-7BFE-4EC5-96DE-C3810326C3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C31B4A3A-985E-4EF3-A077-BD98FF840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90C9AFC-20A3-41B7-99A2-4B23234B9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BDA6148-1317-44AF-8E13-EC5D4855FD71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98A185F4-06EE-47DB-866C-F3EEF5486A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09AA9F81-2A81-4C83-9A90-9B97AB063483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53CEE9E-3B55-401A-9FFA-FA3BAFAFDF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6FDC2800-9410-4C3D-BA50-4019A2825987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FEF8DB1-A01C-42F3-9915-AFC3AF1E5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82F96A24-C675-4D95-A297-E6DCEB8C89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2EFE0FB-2EAE-4241-99A6-9096CC434205}"/>
                </a:ext>
              </a:extLst>
            </p:cNvPr>
            <p:cNvGrpSpPr/>
            <p:nvPr/>
          </p:nvGrpSpPr>
          <p:grpSpPr>
            <a:xfrm rot="-2700000">
              <a:off x="6325907" y="4648245"/>
              <a:ext cx="2356034" cy="360040"/>
              <a:chOff x="87205" y="3212976"/>
              <a:chExt cx="4240526" cy="186473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C0458896-0425-42FD-A47F-804D2014D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024D8AF-9BBE-47A2-A85B-3C25D7315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3162F4C-A017-408E-955E-08BA19AF6B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F534D0A-30CF-4E6C-B216-C4C6BA4974CB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E5E875B-1755-4271-AC26-9FF6BC6F6B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24B8EFD3-4C36-4E40-81CD-7FCEAF79D4C9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EFAEC29E-077C-4FAD-B868-63776357E9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17C3934-E330-4908-A3BD-DBDFE9D3E42D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FF1490D-54F7-4734-90ED-7B4557265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77D0EA72-076A-4E54-B972-EADE22E1C8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24310A3-858C-4ADD-BE20-60090139F023}"/>
                </a:ext>
              </a:extLst>
            </p:cNvPr>
            <p:cNvGrpSpPr/>
            <p:nvPr/>
          </p:nvGrpSpPr>
          <p:grpSpPr>
            <a:xfrm rot="2700000">
              <a:off x="4662842" y="4632765"/>
              <a:ext cx="2356034" cy="360040"/>
              <a:chOff x="87205" y="3212976"/>
              <a:chExt cx="4240526" cy="186473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7B30F85-9ECE-4056-8661-7085A2F62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673627D-CA5F-4980-A342-E241064AF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715CE72-9CBD-42CC-B9BF-45674B5A1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CBD1EEA7-D431-4038-A7E0-DB0A94D23682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E894ED3-178E-46A7-A40D-2FC83E6B22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3A57D0AB-5A5E-48E3-8A5A-752F8A2E0F2D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49C22417-6371-4B4D-9617-6C675C0E53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6E76A15-7EF4-4050-B454-6193EDF0250C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0B6FC91-5B8B-48EC-87B6-34D21E9DF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5E2C955C-E334-4EAB-9452-AAFD3EF12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3A012D3-EA1C-4437-9C50-0B02279E903F}"/>
                </a:ext>
              </a:extLst>
            </p:cNvPr>
            <p:cNvCxnSpPr/>
            <p:nvPr/>
          </p:nvCxnSpPr>
          <p:spPr>
            <a:xfrm flipH="1">
              <a:off x="3084127" y="2318333"/>
              <a:ext cx="35713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A39322A-A6A6-449E-A74C-B99D044DEED0}"/>
                </a:ext>
              </a:extLst>
            </p:cNvPr>
            <p:cNvCxnSpPr/>
            <p:nvPr/>
          </p:nvCxnSpPr>
          <p:spPr>
            <a:xfrm flipH="1">
              <a:off x="3107668" y="5661248"/>
              <a:ext cx="35713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BCDB395-19D5-495E-927B-C4610312DDF5}"/>
                </a:ext>
              </a:extLst>
            </p:cNvPr>
            <p:cNvCxnSpPr/>
            <p:nvPr/>
          </p:nvCxnSpPr>
          <p:spPr>
            <a:xfrm>
              <a:off x="3084127" y="2307306"/>
              <a:ext cx="0" cy="12143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D3A6017-D380-4015-A6F6-B97FEB501930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68" y="3995278"/>
              <a:ext cx="0" cy="16213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857A08A-5A77-43E3-9259-8CEF0900644B}"/>
                </a:ext>
              </a:extLst>
            </p:cNvPr>
            <p:cNvCxnSpPr/>
            <p:nvPr/>
          </p:nvCxnSpPr>
          <p:spPr>
            <a:xfrm>
              <a:off x="2639616" y="3517122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C567475-ED89-40B5-9D4E-B0BB70E75C85}"/>
                </a:ext>
              </a:extLst>
            </p:cNvPr>
            <p:cNvCxnSpPr/>
            <p:nvPr/>
          </p:nvCxnSpPr>
          <p:spPr>
            <a:xfrm>
              <a:off x="2639616" y="3831983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B09888-285C-40B3-9F3E-622C4B76EDDF}"/>
                </a:ext>
              </a:extLst>
            </p:cNvPr>
            <p:cNvCxnSpPr>
              <a:cxnSpLocks/>
            </p:cNvCxnSpPr>
            <p:nvPr/>
          </p:nvCxnSpPr>
          <p:spPr>
            <a:xfrm>
              <a:off x="2907606" y="3669831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4175C71-BA95-45AA-A62F-6CD2086500DB}"/>
                </a:ext>
              </a:extLst>
            </p:cNvPr>
            <p:cNvCxnSpPr>
              <a:cxnSpLocks/>
            </p:cNvCxnSpPr>
            <p:nvPr/>
          </p:nvCxnSpPr>
          <p:spPr>
            <a:xfrm>
              <a:off x="2907605" y="3995278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4906D86-CBA9-4FB8-825E-92A071F1966E}"/>
                </a:ext>
              </a:extLst>
            </p:cNvPr>
            <p:cNvSpPr txBox="1"/>
            <p:nvPr/>
          </p:nvSpPr>
          <p:spPr>
            <a:xfrm>
              <a:off x="2436244" y="2856961"/>
              <a:ext cx="614974" cy="649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+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1815F2D-624C-4A83-B584-350C570474D5}"/>
                </a:ext>
              </a:extLst>
            </p:cNvPr>
            <p:cNvSpPr txBox="1"/>
            <p:nvPr/>
          </p:nvSpPr>
          <p:spPr>
            <a:xfrm>
              <a:off x="2451565" y="4002459"/>
              <a:ext cx="552382" cy="649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E145BF3C-4115-41B2-BCA4-AA5AB1F52CD0}"/>
                    </a:ext>
                  </a:extLst>
                </p:cNvPr>
                <p:cNvSpPr txBox="1"/>
                <p:nvPr/>
              </p:nvSpPr>
              <p:spPr>
                <a:xfrm>
                  <a:off x="1879799" y="3621979"/>
                  <a:ext cx="791173" cy="6495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E145BF3C-4115-41B2-BCA4-AA5AB1F52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799" y="3621979"/>
                  <a:ext cx="791173" cy="64957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2E2B8E2A-7BA3-4157-B469-54A1678DB053}"/>
                    </a:ext>
                  </a:extLst>
                </p:cNvPr>
                <p:cNvSpPr txBox="1"/>
                <p:nvPr/>
              </p:nvSpPr>
              <p:spPr>
                <a:xfrm>
                  <a:off x="4719426" y="2533336"/>
                  <a:ext cx="1341624" cy="6495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2E2B8E2A-7BA3-4157-B469-54A1678DB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26" y="2533336"/>
                  <a:ext cx="1341624" cy="64957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81BA16B-2EEE-4FF6-8FF5-70BBEF68A654}"/>
                    </a:ext>
                  </a:extLst>
                </p:cNvPr>
                <p:cNvSpPr txBox="1"/>
                <p:nvPr/>
              </p:nvSpPr>
              <p:spPr>
                <a:xfrm>
                  <a:off x="7625240" y="4886494"/>
                  <a:ext cx="881150" cy="6495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81BA16B-2EEE-4FF6-8FF5-70BBEF68A6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240" y="4886494"/>
                  <a:ext cx="881150" cy="64957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7D360ED-47FA-4A52-8E42-51A18B9142D8}"/>
                    </a:ext>
                  </a:extLst>
                </p:cNvPr>
                <p:cNvSpPr txBox="1"/>
                <p:nvPr/>
              </p:nvSpPr>
              <p:spPr>
                <a:xfrm>
                  <a:off x="5171153" y="4874135"/>
                  <a:ext cx="881150" cy="6495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47D360ED-47FA-4A52-8E42-51A18B914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1153" y="4874135"/>
                  <a:ext cx="881150" cy="6495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7476D72-FC12-4AFE-8B8D-961E5D337838}"/>
                    </a:ext>
                  </a:extLst>
                </p:cNvPr>
                <p:cNvSpPr txBox="1"/>
                <p:nvPr/>
              </p:nvSpPr>
              <p:spPr>
                <a:xfrm>
                  <a:off x="7625979" y="2753048"/>
                  <a:ext cx="881150" cy="6495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7476D72-FC12-4AFE-8B8D-961E5D337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979" y="2753048"/>
                  <a:ext cx="881150" cy="64957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8D14720-6E33-4D0B-AFE9-87EBBFD18ABC}"/>
                </a:ext>
              </a:extLst>
            </p:cNvPr>
            <p:cNvCxnSpPr>
              <a:cxnSpLocks/>
            </p:cNvCxnSpPr>
            <p:nvPr/>
          </p:nvCxnSpPr>
          <p:spPr>
            <a:xfrm>
              <a:off x="5007876" y="3979798"/>
              <a:ext cx="1099419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3F1B986-7FF8-4692-990E-393573106C97}"/>
                </a:ext>
              </a:extLst>
            </p:cNvPr>
            <p:cNvCxnSpPr>
              <a:cxnSpLocks/>
            </p:cNvCxnSpPr>
            <p:nvPr/>
          </p:nvCxnSpPr>
          <p:spPr>
            <a:xfrm>
              <a:off x="7040825" y="4002460"/>
              <a:ext cx="126262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B0E689C-6E0C-4865-8992-A64EB1DFC374}"/>
                    </a:ext>
                  </a:extLst>
                </p:cNvPr>
                <p:cNvSpPr txBox="1"/>
                <p:nvPr/>
              </p:nvSpPr>
              <p:spPr>
                <a:xfrm>
                  <a:off x="5598850" y="3437981"/>
                  <a:ext cx="735623" cy="6495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5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B0E689C-6E0C-4865-8992-A64EB1DFC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850" y="3437981"/>
                  <a:ext cx="735623" cy="64957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FBDBA8C-A913-4D35-93B2-0FCD18DADCEE}"/>
                    </a:ext>
                  </a:extLst>
                </p:cNvPr>
                <p:cNvSpPr txBox="1"/>
                <p:nvPr/>
              </p:nvSpPr>
              <p:spPr>
                <a:xfrm>
                  <a:off x="6846731" y="3379850"/>
                  <a:ext cx="748923" cy="6495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5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FFBDBA8C-A913-4D35-93B2-0FCD18DAD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31" y="3379850"/>
                  <a:ext cx="748923" cy="64957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89FD1A9B-F937-4DBE-A1A4-3A74A5144869}"/>
                    </a:ext>
                  </a:extLst>
                </p:cNvPr>
                <p:cNvSpPr txBox="1"/>
                <p:nvPr/>
              </p:nvSpPr>
              <p:spPr>
                <a:xfrm>
                  <a:off x="6055688" y="3820918"/>
                  <a:ext cx="1111648" cy="6495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5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5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1050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89FD1A9B-F937-4DBE-A1A4-3A74A5144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688" y="3820918"/>
                  <a:ext cx="1111648" cy="64957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EDA4E56-C128-4366-B26B-A0B4CAFDFB69}"/>
                    </a:ext>
                  </a:extLst>
                </p:cNvPr>
                <p:cNvSpPr txBox="1"/>
                <p:nvPr/>
              </p:nvSpPr>
              <p:spPr>
                <a:xfrm>
                  <a:off x="7871181" y="3076732"/>
                  <a:ext cx="974756" cy="6495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050" b="0" i="1" u="none" strike="noStrike" baseline="0" dirty="0" smtClean="0">
                          <a:latin typeface="Cambria Math" panose="02040503050406030204" pitchFamily="18" charset="0"/>
                        </a:rPr>
                        <m:t>150 </m:t>
                      </m:r>
                      <m:r>
                        <m:rPr>
                          <m:sty m:val="p"/>
                        </m:rPr>
                        <a:rPr lang="el-GR" sz="105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050" b="0" i="0" u="none" strike="noStrike" baseline="0" dirty="0">
                      <a:latin typeface="Times-Roman"/>
                    </a:rPr>
                    <a:t> </a:t>
                  </a:r>
                  <a:endParaRPr lang="en-GB" sz="1050" dirty="0"/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EDA4E56-C128-4366-B26B-A0B4CAFDF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1181" y="3076732"/>
                  <a:ext cx="974756" cy="649578"/>
                </a:xfrm>
                <a:prstGeom prst="rect">
                  <a:avLst/>
                </a:prstGeom>
                <a:blipFill>
                  <a:blip r:embed="rId23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83053D9-8E08-4DD2-8409-8E62100778E7}"/>
                    </a:ext>
                  </a:extLst>
                </p:cNvPr>
                <p:cNvSpPr txBox="1"/>
                <p:nvPr/>
              </p:nvSpPr>
              <p:spPr>
                <a:xfrm>
                  <a:off x="7842040" y="4693002"/>
                  <a:ext cx="974756" cy="6495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050" b="0" i="1" u="none" strike="noStrike" baseline="0" dirty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l-GR" sz="105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050" b="0" i="0" u="none" strike="noStrike" baseline="0" dirty="0">
                      <a:latin typeface="Times-Roman"/>
                    </a:rPr>
                    <a:t> </a:t>
                  </a:r>
                  <a:endParaRPr lang="en-GB" sz="1050" dirty="0"/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83053D9-8E08-4DD2-8409-8E6210077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2040" y="4693002"/>
                  <a:ext cx="974756" cy="649578"/>
                </a:xfrm>
                <a:prstGeom prst="rect">
                  <a:avLst/>
                </a:prstGeom>
                <a:blipFill>
                  <a:blip r:embed="rId24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B6A7CF93-44E0-46F5-B7A0-0D8FC7ADB067}"/>
                    </a:ext>
                  </a:extLst>
                </p:cNvPr>
                <p:cNvSpPr txBox="1"/>
                <p:nvPr/>
              </p:nvSpPr>
              <p:spPr>
                <a:xfrm>
                  <a:off x="4140597" y="4685696"/>
                  <a:ext cx="974756" cy="6495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050" b="0" i="1" u="none" strike="noStrike" baseline="0" dirty="0" smtClean="0">
                          <a:latin typeface="Cambria Math" panose="02040503050406030204" pitchFamily="18" charset="0"/>
                        </a:rPr>
                        <m:t>1200 </m:t>
                      </m:r>
                      <m:r>
                        <m:rPr>
                          <m:sty m:val="p"/>
                        </m:rPr>
                        <a:rPr lang="el-GR" sz="105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050" b="0" i="0" u="none" strike="noStrike" baseline="0" dirty="0">
                      <a:latin typeface="Times-Roman"/>
                    </a:rPr>
                    <a:t> </a:t>
                  </a:r>
                  <a:endParaRPr lang="en-GB" sz="1050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B6A7CF93-44E0-46F5-B7A0-0D8FC7ADB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597" y="4685696"/>
                  <a:ext cx="974756" cy="649578"/>
                </a:xfrm>
                <a:prstGeom prst="rect">
                  <a:avLst/>
                </a:prstGeom>
                <a:blipFill>
                  <a:blip r:embed="rId25"/>
                  <a:stretch>
                    <a:fillRect r="-4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E87F60D0-DA07-4867-BB41-EF0FF00E8E33}"/>
                    </a:ext>
                  </a:extLst>
                </p:cNvPr>
                <p:cNvSpPr txBox="1"/>
                <p:nvPr/>
              </p:nvSpPr>
              <p:spPr>
                <a:xfrm>
                  <a:off x="4198069" y="3063679"/>
                  <a:ext cx="974756" cy="6495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050" b="0" i="1" u="none" strike="noStrike" baseline="0" dirty="0" smtClean="0">
                          <a:latin typeface="Cambria Math" panose="02040503050406030204" pitchFamily="18" charset="0"/>
                        </a:rPr>
                        <m:t>1800 </m:t>
                      </m:r>
                      <m:r>
                        <m:rPr>
                          <m:sty m:val="p"/>
                        </m:rPr>
                        <a:rPr lang="el-GR" sz="105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050" b="0" i="0" u="none" strike="noStrike" baseline="0" dirty="0">
                      <a:latin typeface="Times-Roman"/>
                    </a:rPr>
                    <a:t> </a:t>
                  </a:r>
                  <a:endParaRPr lang="en-GB" sz="1050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E87F60D0-DA07-4867-BB41-EF0FF00E8E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8069" y="3063679"/>
                  <a:ext cx="974756" cy="649578"/>
                </a:xfrm>
                <a:prstGeom prst="rect">
                  <a:avLst/>
                </a:prstGeom>
                <a:blipFill>
                  <a:blip r:embed="rId26"/>
                  <a:stretch>
                    <a:fillRect r="-4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4324356-B887-4839-BA03-64F3207563F9}"/>
                    </a:ext>
                  </a:extLst>
                </p:cNvPr>
                <p:cNvSpPr txBox="1"/>
                <p:nvPr/>
              </p:nvSpPr>
              <p:spPr>
                <a:xfrm>
                  <a:off x="3300671" y="3860359"/>
                  <a:ext cx="974756" cy="6495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050" b="0" i="1" u="none" strike="noStrike" baseline="0" dirty="0" smtClean="0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n-GB" sz="1050" b="0" i="1" u="none" strike="noStrike" baseline="0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GB" sz="1050" b="0" i="0" u="none" strike="noStrike" baseline="0" dirty="0">
                      <a:latin typeface="Times-Roman"/>
                    </a:rPr>
                    <a:t> </a:t>
                  </a:r>
                  <a:endParaRPr lang="en-GB" sz="1050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4324356-B887-4839-BA03-64F320756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671" y="3860359"/>
                  <a:ext cx="974756" cy="64957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378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C683-EEDB-4415-9CAD-EA096990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THE WHEATSTONE BRIDGE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12F6DC-B475-4FF2-9E6F-23CE459E4183}"/>
              </a:ext>
            </a:extLst>
          </p:cNvPr>
          <p:cNvGrpSpPr/>
          <p:nvPr/>
        </p:nvGrpSpPr>
        <p:grpSpPr>
          <a:xfrm>
            <a:off x="11324" y="1937059"/>
            <a:ext cx="4712002" cy="2978141"/>
            <a:chOff x="11324" y="1937059"/>
            <a:chExt cx="4712002" cy="29781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3A7E164-4179-4188-AF26-D3AE0BF11ADF}"/>
                </a:ext>
              </a:extLst>
            </p:cNvPr>
            <p:cNvGrpSpPr/>
            <p:nvPr/>
          </p:nvGrpSpPr>
          <p:grpSpPr>
            <a:xfrm>
              <a:off x="11324" y="1937059"/>
              <a:ext cx="4712002" cy="2419894"/>
              <a:chOff x="-6198" y="2222841"/>
              <a:chExt cx="6381677" cy="338187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10AD48-0B23-4A06-BABC-29B14DB2C1A0}"/>
                  </a:ext>
                </a:extLst>
              </p:cNvPr>
              <p:cNvGrpSpPr/>
              <p:nvPr/>
            </p:nvGrpSpPr>
            <p:grpSpPr>
              <a:xfrm rot="5400000">
                <a:off x="3083636" y="3072841"/>
                <a:ext cx="1340819" cy="360040"/>
                <a:chOff x="87205" y="3212976"/>
                <a:chExt cx="4240526" cy="186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0FD9BF7-27D0-4588-902A-D22F156AA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05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D84BA9BF-1135-4EBC-BBE3-C0BB461BD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488" y="3306212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406846DA-B239-47A6-8FF2-2EB636AC5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6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9A1705B-7B03-4413-A1D2-DF60D1D26225}"/>
                    </a:ext>
                  </a:extLst>
                </p:cNvPr>
                <p:cNvCxnSpPr/>
                <p:nvPr/>
              </p:nvCxnSpPr>
              <p:spPr>
                <a:xfrm>
                  <a:off x="1847488" y="3212976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F07AC9C6-A970-4BE7-B918-FC0621014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6B25604-24AB-4540-98DC-932504302693}"/>
                    </a:ext>
                  </a:extLst>
                </p:cNvPr>
                <p:cNvCxnSpPr/>
                <p:nvPr/>
              </p:nvCxnSpPr>
              <p:spPr>
                <a:xfrm>
                  <a:off x="220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2EE2253-F9E3-4EE1-9DC6-68FDC9DB5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7488" y="3219446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6287A8D5-F597-47EB-AAFD-9053883D1D56}"/>
                    </a:ext>
                  </a:extLst>
                </p:cNvPr>
                <p:cNvCxnSpPr/>
                <p:nvPr/>
              </p:nvCxnSpPr>
              <p:spPr>
                <a:xfrm>
                  <a:off x="256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38565715-3278-4120-A4BE-D391A47B3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7449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4F49A1F-EA5D-473F-BDE5-873E12396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7448" y="3302976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DDB76C-BDFE-432D-BBF6-4743E94C9B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2479" y="2246325"/>
                <a:ext cx="432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7E65CEB-0FBC-430C-BA84-CC577D7D94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6021" y="5589240"/>
                <a:ext cx="43052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49DDBC6-85A1-4D3A-A042-8F5F27E07C7C}"/>
                  </a:ext>
                </a:extLst>
              </p:cNvPr>
              <p:cNvCxnSpPr/>
              <p:nvPr/>
            </p:nvCxnSpPr>
            <p:spPr>
              <a:xfrm>
                <a:off x="862478" y="2235298"/>
                <a:ext cx="0" cy="12143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32D406C-B460-47F6-94A3-ABE324118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019" y="3923270"/>
                <a:ext cx="0" cy="162138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2F46EB0-417A-4BAC-BFA6-06B1A5D51F4E}"/>
                  </a:ext>
                </a:extLst>
              </p:cNvPr>
              <p:cNvCxnSpPr/>
              <p:nvPr/>
            </p:nvCxnSpPr>
            <p:spPr>
              <a:xfrm>
                <a:off x="417967" y="3445114"/>
                <a:ext cx="9361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F02C695-EC97-4F27-905C-38BA8CFEE22F}"/>
                  </a:ext>
                </a:extLst>
              </p:cNvPr>
              <p:cNvCxnSpPr/>
              <p:nvPr/>
            </p:nvCxnSpPr>
            <p:spPr>
              <a:xfrm>
                <a:off x="417967" y="3759975"/>
                <a:ext cx="9361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A5C1690-435C-4A47-BD72-D09570BB13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957" y="3597823"/>
                <a:ext cx="40012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2D921F1B-710F-423C-A3C5-0BA327370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956" y="3923270"/>
                <a:ext cx="40012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8F3ABC2-58B3-4B8D-8CC5-2B7860E76245}"/>
                  </a:ext>
                </a:extLst>
              </p:cNvPr>
              <p:cNvSpPr txBox="1"/>
              <p:nvPr/>
            </p:nvSpPr>
            <p:spPr>
              <a:xfrm>
                <a:off x="417967" y="3056328"/>
                <a:ext cx="389046" cy="473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+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5DC77D-3EF4-4414-9EC6-1DADB9A13126}"/>
                  </a:ext>
                </a:extLst>
              </p:cNvPr>
              <p:cNvSpPr txBox="1"/>
              <p:nvPr/>
            </p:nvSpPr>
            <p:spPr>
              <a:xfrm>
                <a:off x="395401" y="3907791"/>
                <a:ext cx="334772" cy="473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-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99BA9F2-CBEF-44B7-9D4E-8B17451FE926}"/>
                      </a:ext>
                    </a:extLst>
                  </p:cNvPr>
                  <p:cNvSpPr txBox="1"/>
                  <p:nvPr/>
                </p:nvSpPr>
                <p:spPr>
                  <a:xfrm>
                    <a:off x="-6198" y="3453115"/>
                    <a:ext cx="535027" cy="473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99BA9F2-CBEF-44B7-9D4E-8B17451FE9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198" y="3453115"/>
                    <a:ext cx="535027" cy="47314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7069420-3705-465F-8F03-75CAFDC61841}"/>
                      </a:ext>
                    </a:extLst>
                  </p:cNvPr>
                  <p:cNvSpPr txBox="1"/>
                  <p:nvPr/>
                </p:nvSpPr>
                <p:spPr>
                  <a:xfrm>
                    <a:off x="2985699" y="2557846"/>
                    <a:ext cx="608667" cy="473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7069420-3705-465F-8F03-75CAFDC618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5699" y="2557846"/>
                    <a:ext cx="608667" cy="47314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6B5E6B43-8092-4FD2-907D-B60E99A799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722" y="4751960"/>
                    <a:ext cx="615092" cy="473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6B5E6B43-8092-4FD2-907D-B60E99A79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722" y="4751960"/>
                    <a:ext cx="615092" cy="47314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BF481ED-E9AC-407B-82D2-3102E057FA2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3934" y="4723501"/>
                    <a:ext cx="615092" cy="473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BF481ED-E9AC-407B-82D2-3102E057FA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3934" y="4723501"/>
                    <a:ext cx="615092" cy="4731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8BDED40E-BDA8-4B74-890D-7B66B0381E2F}"/>
                      </a:ext>
                    </a:extLst>
                  </p:cNvPr>
                  <p:cNvSpPr txBox="1"/>
                  <p:nvPr/>
                </p:nvSpPr>
                <p:spPr>
                  <a:xfrm>
                    <a:off x="5191225" y="2643620"/>
                    <a:ext cx="615092" cy="473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8BDED40E-BDA8-4B74-890D-7B66B0381E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1225" y="2643620"/>
                    <a:ext cx="615092" cy="47314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EC78E97-EC10-47D3-B6B7-5E2FFAF24E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799" y="3882876"/>
                <a:ext cx="41458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CE9E695-9120-4C2E-AC7B-815F3E5F3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6439" y="3882876"/>
                <a:ext cx="52837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C1D3DF26-6D4B-49D1-8AEF-4BDA1C9C11AB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799" y="3465990"/>
                    <a:ext cx="491604" cy="473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6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C1D3DF26-6D4B-49D1-8AEF-4BDA1C9C11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7799" y="3465990"/>
                    <a:ext cx="491604" cy="4731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608E5C9C-1E57-4252-AB90-5499BEB231F9}"/>
                      </a:ext>
                    </a:extLst>
                  </p:cNvPr>
                  <p:cNvSpPr txBox="1"/>
                  <p:nvPr/>
                </p:nvSpPr>
                <p:spPr>
                  <a:xfrm>
                    <a:off x="4765451" y="3464079"/>
                    <a:ext cx="502894" cy="473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6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608E5C9C-1E57-4252-AB90-5499BEB231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5451" y="3464079"/>
                    <a:ext cx="502894" cy="4731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AD02A156-A357-4D8D-AC80-41042A0A1E1D}"/>
                      </a:ext>
                    </a:extLst>
                  </p:cNvPr>
                  <p:cNvSpPr txBox="1"/>
                  <p:nvPr/>
                </p:nvSpPr>
                <p:spPr>
                  <a:xfrm>
                    <a:off x="4172706" y="3788351"/>
                    <a:ext cx="807707" cy="473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600" b="0" i="1" dirty="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AD02A156-A357-4D8D-AC80-41042A0A1E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2706" y="3788351"/>
                    <a:ext cx="807707" cy="47314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7047AAA-E4A2-44DF-AEF3-3A8BC34FF7F7}"/>
                      </a:ext>
                    </a:extLst>
                  </p:cNvPr>
                  <p:cNvSpPr txBox="1"/>
                  <p:nvPr/>
                </p:nvSpPr>
                <p:spPr>
                  <a:xfrm>
                    <a:off x="5366853" y="3011287"/>
                    <a:ext cx="974755" cy="4731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b="0" i="1" u="none" strike="noStrike" baseline="0" dirty="0" smtClean="0">
                            <a:latin typeface="Cambria Math" panose="02040503050406030204" pitchFamily="18" charset="0"/>
                          </a:rPr>
                          <m:t>150 </m:t>
                        </m:r>
                        <m:r>
                          <m:rPr>
                            <m:sty m:val="p"/>
                          </m:rPr>
                          <a:rPr lang="el-GR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a14:m>
                    <a:r>
                      <a:rPr lang="en-GB" sz="1600" b="0" i="0" u="none" strike="noStrike" baseline="0" dirty="0">
                        <a:latin typeface="Times-Roman"/>
                      </a:rPr>
                      <a:t> </a:t>
                    </a:r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7047AAA-E4A2-44DF-AEF3-3A8BC34FF7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6853" y="3011287"/>
                    <a:ext cx="974755" cy="4731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FC3F459F-1E2B-4EB5-8640-658BC277176B}"/>
                      </a:ext>
                    </a:extLst>
                  </p:cNvPr>
                  <p:cNvSpPr txBox="1"/>
                  <p:nvPr/>
                </p:nvSpPr>
                <p:spPr>
                  <a:xfrm>
                    <a:off x="5400724" y="4390660"/>
                    <a:ext cx="974755" cy="4731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b="0" i="1" u="none" strike="noStrike" baseline="0" dirty="0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lang="el-GR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a14:m>
                    <a:r>
                      <a:rPr lang="en-GB" sz="1600" b="0" i="0" u="none" strike="noStrike" baseline="0" dirty="0">
                        <a:latin typeface="Times-Roman"/>
                      </a:rPr>
                      <a:t> </a:t>
                    </a:r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FC3F459F-1E2B-4EB5-8640-658BC27717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24" y="4390660"/>
                    <a:ext cx="974755" cy="47314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900624DE-3C60-4A04-B732-5DEE34009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600047" y="4454945"/>
                    <a:ext cx="974755" cy="4731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b="0" i="1" u="none" strike="noStrike" baseline="0" dirty="0" smtClean="0">
                            <a:latin typeface="Cambria Math" panose="02040503050406030204" pitchFamily="18" charset="0"/>
                          </a:rPr>
                          <m:t>1200 </m:t>
                        </m:r>
                        <m:r>
                          <m:rPr>
                            <m:sty m:val="p"/>
                          </m:rPr>
                          <a:rPr lang="el-GR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a14:m>
                    <a:r>
                      <a:rPr lang="en-GB" sz="1600" b="0" i="0" u="none" strike="noStrike" baseline="0" dirty="0">
                        <a:latin typeface="Times-Roman"/>
                      </a:rPr>
                      <a:t> </a:t>
                    </a:r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900624DE-3C60-4A04-B732-5DEE34009A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0047" y="4454945"/>
                    <a:ext cx="974755" cy="47314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932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4E902C40-6D22-4381-87B8-2E2D6134404A}"/>
                      </a:ext>
                    </a:extLst>
                  </p:cNvPr>
                  <p:cNvSpPr txBox="1"/>
                  <p:nvPr/>
                </p:nvSpPr>
                <p:spPr>
                  <a:xfrm>
                    <a:off x="2402327" y="3095291"/>
                    <a:ext cx="974755" cy="4731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b="0" i="1" u="none" strike="noStrike" baseline="0" dirty="0" smtClean="0">
                            <a:latin typeface="Cambria Math" panose="02040503050406030204" pitchFamily="18" charset="0"/>
                          </a:rPr>
                          <m:t>1800 </m:t>
                        </m:r>
                        <m:r>
                          <m:rPr>
                            <m:sty m:val="p"/>
                          </m:rPr>
                          <a:rPr lang="el-GR" sz="16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a14:m>
                    <a:r>
                      <a:rPr lang="en-GB" sz="1600" b="0" i="0" u="none" strike="noStrike" baseline="0" dirty="0">
                        <a:latin typeface="Times-Roman"/>
                      </a:rPr>
                      <a:t> </a:t>
                    </a:r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4E902C40-6D22-4381-87B8-2E2D61344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2327" y="3095291"/>
                    <a:ext cx="974755" cy="47314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932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6751685-E35F-4F34-A4ED-BA73A7F10B1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9021" y="3788351"/>
                    <a:ext cx="974755" cy="47314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b="0" i="1" u="none" strike="noStrike" baseline="0" dirty="0" smtClean="0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en-GB" sz="1600" b="0" i="1" u="none" strike="noStrike" baseline="0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a14:m>
                    <a:r>
                      <a:rPr lang="en-GB" sz="1600" b="0" i="0" u="none" strike="noStrike" baseline="0" dirty="0">
                        <a:latin typeface="Times-Roman"/>
                      </a:rPr>
                      <a:t> </a:t>
                    </a:r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6751685-E35F-4F34-A4ED-BA73A7F10B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9021" y="3788351"/>
                    <a:ext cx="974755" cy="47314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AE896A15-6DB2-400C-A8FD-ABE7C579A434}"/>
                  </a:ext>
                </a:extLst>
              </p:cNvPr>
              <p:cNvGrpSpPr/>
              <p:nvPr/>
            </p:nvGrpSpPr>
            <p:grpSpPr>
              <a:xfrm rot="5400000">
                <a:off x="3084259" y="4401203"/>
                <a:ext cx="1340819" cy="360040"/>
                <a:chOff x="87205" y="3212976"/>
                <a:chExt cx="4240526" cy="186473"/>
              </a:xfrm>
            </p:grpSpPr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D128EFA-77CE-4597-9C55-622DE32CC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05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70F26A4A-98D1-4BC7-B138-0A9258EF2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488" y="3306212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1C911F9-E5BE-4057-9AB1-C9857C3A0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6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760080A-496A-4B49-9463-2BDE5E792093}"/>
                    </a:ext>
                  </a:extLst>
                </p:cNvPr>
                <p:cNvCxnSpPr/>
                <p:nvPr/>
              </p:nvCxnSpPr>
              <p:spPr>
                <a:xfrm>
                  <a:off x="1847488" y="3212976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9CABE6F3-4FCA-4E53-9F9C-F78B8D709C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1B8C7915-C8E9-40E4-963E-B9F09C6E6F5D}"/>
                    </a:ext>
                  </a:extLst>
                </p:cNvPr>
                <p:cNvCxnSpPr/>
                <p:nvPr/>
              </p:nvCxnSpPr>
              <p:spPr>
                <a:xfrm>
                  <a:off x="220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352058C-CBF4-4D3C-A0FD-08442F6A0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7488" y="3219446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75B5B89B-91F2-4B22-ADD9-049DF5B04E6A}"/>
                    </a:ext>
                  </a:extLst>
                </p:cNvPr>
                <p:cNvCxnSpPr/>
                <p:nvPr/>
              </p:nvCxnSpPr>
              <p:spPr>
                <a:xfrm>
                  <a:off x="256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E8D35D3E-4966-41E4-A1B8-27E779BF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7449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16F0C98C-DC87-492D-9DD1-6E3C125E6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7448" y="3302976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446291-D917-4E2A-9198-BCDEDC503044}"/>
                  </a:ext>
                </a:extLst>
              </p:cNvPr>
              <p:cNvCxnSpPr/>
              <p:nvPr/>
            </p:nvCxnSpPr>
            <p:spPr>
              <a:xfrm flipH="1" flipV="1">
                <a:off x="3747799" y="2250778"/>
                <a:ext cx="6870" cy="33167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93C931A9-A174-4FC3-9164-4EF5606B3E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4669" y="5216941"/>
                <a:ext cx="0" cy="38777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E43C5ED-FABD-49E9-9E74-02D42476C24F}"/>
                  </a:ext>
                </a:extLst>
              </p:cNvPr>
              <p:cNvGrpSpPr/>
              <p:nvPr/>
            </p:nvGrpSpPr>
            <p:grpSpPr>
              <a:xfrm rot="5400000">
                <a:off x="4520192" y="3044904"/>
                <a:ext cx="1340819" cy="360040"/>
                <a:chOff x="87205" y="3212976"/>
                <a:chExt cx="4240526" cy="186473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56AE209F-7F9B-4EBC-AA85-E8EC49DAF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05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B43DC89-804C-401B-9869-D7BDD9FA6B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488" y="3306212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4CF9B92-27BA-44FC-9D8B-E71CDD5F4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6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3A0808A-2C54-42F3-9E5E-4112C0ED1158}"/>
                    </a:ext>
                  </a:extLst>
                </p:cNvPr>
                <p:cNvCxnSpPr/>
                <p:nvPr/>
              </p:nvCxnSpPr>
              <p:spPr>
                <a:xfrm>
                  <a:off x="1847488" y="3212976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6977493D-FB42-46D7-A901-8D8B2A9C4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37EBAA7A-E8FF-43CB-8DB3-E5AB865FB6FC}"/>
                    </a:ext>
                  </a:extLst>
                </p:cNvPr>
                <p:cNvCxnSpPr/>
                <p:nvPr/>
              </p:nvCxnSpPr>
              <p:spPr>
                <a:xfrm>
                  <a:off x="220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CA7F834B-CE9E-42B1-965B-396FF07A2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7488" y="3219446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2A058CA-B8C0-491D-8192-7A3F31FCC012}"/>
                    </a:ext>
                  </a:extLst>
                </p:cNvPr>
                <p:cNvCxnSpPr/>
                <p:nvPr/>
              </p:nvCxnSpPr>
              <p:spPr>
                <a:xfrm>
                  <a:off x="256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280EBAB7-45C1-4ABB-8906-08C1CAEC1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7449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ECBF8C3-B293-43B7-A4E9-337EA2F5DF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7448" y="3302976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58C7E18-804C-4267-9371-CAC43C2FA795}"/>
                  </a:ext>
                </a:extLst>
              </p:cNvPr>
              <p:cNvGrpSpPr/>
              <p:nvPr/>
            </p:nvGrpSpPr>
            <p:grpSpPr>
              <a:xfrm rot="5400000">
                <a:off x="4520815" y="4373266"/>
                <a:ext cx="1340819" cy="360040"/>
                <a:chOff x="87205" y="3212976"/>
                <a:chExt cx="4240526" cy="186473"/>
              </a:xfrm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0F6AB967-47F1-4DA1-A18F-E63B21F858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05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93B8545B-C68C-47E4-BBE9-67A7F997F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488" y="3306212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85BE4745-B730-4119-8568-EAB0A49B6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6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6C57FD9B-C490-40B7-9902-06EF41216AE1}"/>
                    </a:ext>
                  </a:extLst>
                </p:cNvPr>
                <p:cNvCxnSpPr/>
                <p:nvPr/>
              </p:nvCxnSpPr>
              <p:spPr>
                <a:xfrm>
                  <a:off x="1847488" y="3212976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3DA6797-6EB3-4914-B680-0629FB748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7FDE96A-1DC1-4797-A2EC-22601405D066}"/>
                    </a:ext>
                  </a:extLst>
                </p:cNvPr>
                <p:cNvCxnSpPr/>
                <p:nvPr/>
              </p:nvCxnSpPr>
              <p:spPr>
                <a:xfrm>
                  <a:off x="220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A2EE6821-D376-4641-A71C-5D6211474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7488" y="3219446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E944653E-BA3F-4621-90B0-FA33B2DDD9F5}"/>
                    </a:ext>
                  </a:extLst>
                </p:cNvPr>
                <p:cNvCxnSpPr/>
                <p:nvPr/>
              </p:nvCxnSpPr>
              <p:spPr>
                <a:xfrm>
                  <a:off x="256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30C99926-D0A9-4A79-8D0A-13F383B76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7449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83ADDCE9-2F30-4354-9A4E-586A696AF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7448" y="3302976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AA2F4DD-AD51-4EF5-9FD6-D86B544B68CB}"/>
                  </a:ext>
                </a:extLst>
              </p:cNvPr>
              <p:cNvCxnSpPr/>
              <p:nvPr/>
            </p:nvCxnSpPr>
            <p:spPr>
              <a:xfrm flipH="1" flipV="1">
                <a:off x="5184355" y="2222841"/>
                <a:ext cx="6870" cy="33167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8C24BA7-A0BB-4CBA-9E5E-72FE69C59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1225" y="5189004"/>
                <a:ext cx="0" cy="38777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3DAABD7-C5A3-4B14-90C6-E7704F447382}"/>
                </a:ext>
              </a:extLst>
            </p:cNvPr>
            <p:cNvGrpSpPr/>
            <p:nvPr/>
          </p:nvGrpSpPr>
          <p:grpSpPr>
            <a:xfrm>
              <a:off x="2472090" y="4330752"/>
              <a:ext cx="612068" cy="584448"/>
              <a:chOff x="5627948" y="4536740"/>
              <a:chExt cx="612068" cy="584448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C95BCF0-74EE-4C3D-9296-3CFC876DB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7948" y="4905164"/>
                <a:ext cx="612068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CB97ABD-CD14-4048-B164-EAA61BE14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0348" y="5013176"/>
                <a:ext cx="315652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6B778DE-0B8B-4D86-860C-EE29D73D9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3972" y="5121188"/>
                <a:ext cx="163252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6F22657-E9E0-43E4-86CE-2C069CBD7F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51984" y="4536740"/>
                <a:ext cx="0" cy="36842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F230AA-BB9C-40AA-B471-9D3A8A9FFB82}"/>
                  </a:ext>
                </a:extLst>
              </p:cNvPr>
              <p:cNvSpPr txBox="1"/>
              <p:nvPr/>
            </p:nvSpPr>
            <p:spPr>
              <a:xfrm>
                <a:off x="5915980" y="2130458"/>
                <a:ext cx="1759969" cy="657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F230AA-BB9C-40AA-B471-9D3A8A9FF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980" y="2130458"/>
                <a:ext cx="1759969" cy="6576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A211122-893C-41A1-96CF-8BEBB9941A34}"/>
                  </a:ext>
                </a:extLst>
              </p:cNvPr>
              <p:cNvSpPr txBox="1"/>
              <p:nvPr/>
            </p:nvSpPr>
            <p:spPr>
              <a:xfrm>
                <a:off x="5930255" y="3057255"/>
                <a:ext cx="1781192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A211122-893C-41A1-96CF-8BEBB994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55" y="3057255"/>
                <a:ext cx="1781192" cy="6562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0745C66-E053-427C-AB64-5F809659BE83}"/>
              </a:ext>
            </a:extLst>
          </p:cNvPr>
          <p:cNvSpPr/>
          <p:nvPr/>
        </p:nvSpPr>
        <p:spPr>
          <a:xfrm>
            <a:off x="3148643" y="2027420"/>
            <a:ext cx="1523781" cy="22015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5B6412-EB34-4FA9-ABB2-C6F1598000AC}"/>
                  </a:ext>
                </a:extLst>
              </p:cNvPr>
              <p:cNvSpPr txBox="1"/>
              <p:nvPr/>
            </p:nvSpPr>
            <p:spPr>
              <a:xfrm>
                <a:off x="5725212" y="4059489"/>
                <a:ext cx="4402424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5B6412-EB34-4FA9-ABB2-C6F15980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12" y="4059489"/>
                <a:ext cx="4402424" cy="7146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1D4CA338-478E-4B0F-B4BB-3984F48CF52E}"/>
                  </a:ext>
                </a:extLst>
              </p:cNvPr>
              <p:cNvSpPr txBox="1"/>
              <p:nvPr/>
            </p:nvSpPr>
            <p:spPr>
              <a:xfrm>
                <a:off x="5713008" y="4820013"/>
                <a:ext cx="5086970" cy="991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1200</m:t>
                              </m:r>
                            </m:num>
                            <m:den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1200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1800</m:t>
                              </m:r>
                            </m:den>
                          </m:f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num>
                            <m:den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r>
                  <a:rPr lang="en-GB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0.4−0.4</m:t>
                        </m:r>
                      </m:e>
                    </m:d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1D4CA338-478E-4B0F-B4BB-3984F48CF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08" y="4820013"/>
                <a:ext cx="5086970" cy="99168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0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-0.11797 -0.0011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72" grpId="0"/>
      <p:bldP spid="27" grpId="0" animBg="1"/>
      <p:bldP spid="27" grpId="1" animBg="1"/>
      <p:bldP spid="27" grpId="2" animBg="1"/>
      <p:bldP spid="29" grpId="0"/>
      <p:bldP spid="2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C683-EEDB-4415-9CAD-EA096990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Balanced Wheatstone Bridge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5B6412-EB34-4FA9-ABB2-C6F1598000AC}"/>
                  </a:ext>
                </a:extLst>
              </p:cNvPr>
              <p:cNvSpPr txBox="1"/>
              <p:nvPr/>
            </p:nvSpPr>
            <p:spPr>
              <a:xfrm>
                <a:off x="6683526" y="2439555"/>
                <a:ext cx="4402424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5B6412-EB34-4FA9-ABB2-C6F15980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526" y="2439555"/>
                <a:ext cx="4402424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883175E3-1BF2-466E-B031-BD8C634AA597}"/>
              </a:ext>
            </a:extLst>
          </p:cNvPr>
          <p:cNvGrpSpPr/>
          <p:nvPr/>
        </p:nvGrpSpPr>
        <p:grpSpPr>
          <a:xfrm>
            <a:off x="-132692" y="1738662"/>
            <a:ext cx="6630486" cy="4002054"/>
            <a:chOff x="2215451" y="1988748"/>
            <a:chExt cx="6630486" cy="400205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A5FD972-38C0-43F2-86E7-7B9946BD6A00}"/>
                </a:ext>
              </a:extLst>
            </p:cNvPr>
            <p:cNvGrpSpPr/>
            <p:nvPr/>
          </p:nvGrpSpPr>
          <p:grpSpPr>
            <a:xfrm rot="-2700000">
              <a:off x="4642439" y="2971300"/>
              <a:ext cx="2356034" cy="360040"/>
              <a:chOff x="87205" y="3212976"/>
              <a:chExt cx="4240526" cy="186473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89B4B066-8A68-4214-B7C0-EBB42B7D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CB084519-8E40-4066-B1D3-B6508D89E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19337B0-A4EA-4BCA-AF15-307E3940F9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31B5A5C-6FD4-4640-8FC6-8F667CBDC3C6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CCE01CA-EF30-4094-93C4-F17A850461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6BD4A26A-34F6-45BE-AE49-6FD179AF60DA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5C1AE5D9-0F83-475B-8BFF-9FBC3C1C1B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5FED7B6-C82D-4FC9-9C0C-27180E3369C0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FFD07F1-D618-4DAB-947D-A36059731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0C54E7B-7AEC-4222-B93D-7AF73C3A1E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7FC8B4E-574C-446D-80DA-E336DFF2CA2D}"/>
                </a:ext>
              </a:extLst>
            </p:cNvPr>
            <p:cNvGrpSpPr/>
            <p:nvPr/>
          </p:nvGrpSpPr>
          <p:grpSpPr>
            <a:xfrm rot="2700000">
              <a:off x="6310428" y="2986745"/>
              <a:ext cx="2356034" cy="360040"/>
              <a:chOff x="87205" y="3212976"/>
              <a:chExt cx="4240526" cy="186473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19DC0BD-62FB-416E-BF25-494B44E05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89D214C-98D9-4D9B-8031-32AC2C2FD7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A1AE164-C14B-49DB-B50E-70FAA1C3F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7C1E5402-EAC4-4F09-8918-459B613E9EC5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82A4F1CD-E024-4E1D-AB6E-FA5750C439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52263CD-744C-4C7D-982B-87A603254DAE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9575621B-E2A8-468C-AFD4-05D243D2D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5BA6A85-87EB-417C-83C7-3717A2CB4404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D0321BF-4A59-428D-9CB2-A3DF9D6C3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DD630B49-E479-465E-91AA-2DEBE8970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89B2C18-6A6E-46BF-9908-53428A5368BD}"/>
                </a:ext>
              </a:extLst>
            </p:cNvPr>
            <p:cNvGrpSpPr/>
            <p:nvPr/>
          </p:nvGrpSpPr>
          <p:grpSpPr>
            <a:xfrm rot="-2700000">
              <a:off x="6325907" y="4648245"/>
              <a:ext cx="2356034" cy="360040"/>
              <a:chOff x="87205" y="3212976"/>
              <a:chExt cx="4240526" cy="186473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6F48F89-56B9-4975-8B17-20848A72F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02C17B2-35A6-44A5-874C-A4E23D0D3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EC0E98A-9B09-40B7-BEFE-F051869DF4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5AC23363-EC8E-42A6-9207-EE6DE6587427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AE5987CE-3492-4D85-A3A5-3A545F5D18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2D30D3AD-EDE1-4884-A1D3-B2A237F950FA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50131496-6C14-41F8-A1FD-9FC00FAB4E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6707D13-7CFD-4FB7-A568-34A4DA2E08FA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27A7D553-1974-4119-84B1-C115334E4E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B1197DAF-A5D7-4FCB-99D9-37E829FB59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881F569-4887-4163-8B99-2B5E81AA5927}"/>
                </a:ext>
              </a:extLst>
            </p:cNvPr>
            <p:cNvGrpSpPr/>
            <p:nvPr/>
          </p:nvGrpSpPr>
          <p:grpSpPr>
            <a:xfrm rot="2700000">
              <a:off x="4662842" y="4632765"/>
              <a:ext cx="2356034" cy="360040"/>
              <a:chOff x="87205" y="3212976"/>
              <a:chExt cx="4240526" cy="186473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1CC7C86-4D0C-4C6F-851A-9918BAE18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E5D237BF-F585-44C9-867F-257B283AA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E609269-022B-480B-B360-C4169CD560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08CCCCD2-6A46-4982-BF75-8D6BCCAAF08F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012D353-730D-43F8-AD75-22BB4C897B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757D352-E881-43EE-A00B-8784FC37F5CA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43C0AC2-667D-4747-938C-095E63C05B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AC87B17F-4241-433A-8A03-7A2B7747252C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54D450F-2A87-4ABE-A031-F67099746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407CD4A-38ED-49DC-8DF1-C68C1EDE4A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3582CBF-E754-4399-A774-E0A8818950B6}"/>
                </a:ext>
              </a:extLst>
            </p:cNvPr>
            <p:cNvCxnSpPr/>
            <p:nvPr/>
          </p:nvCxnSpPr>
          <p:spPr>
            <a:xfrm flipH="1">
              <a:off x="3084127" y="2318333"/>
              <a:ext cx="35713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88AFE06-D5B7-442A-B777-09835D6CDBFA}"/>
                </a:ext>
              </a:extLst>
            </p:cNvPr>
            <p:cNvCxnSpPr/>
            <p:nvPr/>
          </p:nvCxnSpPr>
          <p:spPr>
            <a:xfrm flipH="1">
              <a:off x="3107668" y="5661248"/>
              <a:ext cx="35713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A72C885-A827-4BC7-9BF7-7CE14A8C8330}"/>
                </a:ext>
              </a:extLst>
            </p:cNvPr>
            <p:cNvCxnSpPr/>
            <p:nvPr/>
          </p:nvCxnSpPr>
          <p:spPr>
            <a:xfrm>
              <a:off x="3084127" y="2307306"/>
              <a:ext cx="0" cy="12143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BC8C1DB-4D54-42CD-8306-E7FFAE4D6812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68" y="3995278"/>
              <a:ext cx="0" cy="16213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E545A25-6505-4A54-A26E-C7C52A69D419}"/>
                </a:ext>
              </a:extLst>
            </p:cNvPr>
            <p:cNvCxnSpPr/>
            <p:nvPr/>
          </p:nvCxnSpPr>
          <p:spPr>
            <a:xfrm>
              <a:off x="2639616" y="3517122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F7AE12B-56FB-46BA-B0A5-58A0DF1FEA4D}"/>
                </a:ext>
              </a:extLst>
            </p:cNvPr>
            <p:cNvCxnSpPr/>
            <p:nvPr/>
          </p:nvCxnSpPr>
          <p:spPr>
            <a:xfrm>
              <a:off x="2639616" y="3831983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AED95FB-7E20-4FF4-A13B-FBFAE928A904}"/>
                </a:ext>
              </a:extLst>
            </p:cNvPr>
            <p:cNvCxnSpPr>
              <a:cxnSpLocks/>
            </p:cNvCxnSpPr>
            <p:nvPr/>
          </p:nvCxnSpPr>
          <p:spPr>
            <a:xfrm>
              <a:off x="2907606" y="3669831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7032245-8B35-49C7-9C02-0401AD2C3581}"/>
                </a:ext>
              </a:extLst>
            </p:cNvPr>
            <p:cNvCxnSpPr>
              <a:cxnSpLocks/>
            </p:cNvCxnSpPr>
            <p:nvPr/>
          </p:nvCxnSpPr>
          <p:spPr>
            <a:xfrm>
              <a:off x="2907605" y="3995278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88CB7D1-5338-40F4-AC23-A1C624FF55AB}"/>
                </a:ext>
              </a:extLst>
            </p:cNvPr>
            <p:cNvSpPr txBox="1"/>
            <p:nvPr/>
          </p:nvSpPr>
          <p:spPr>
            <a:xfrm>
              <a:off x="2639616" y="31283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332885B-039F-43E8-87F8-3ABB894E5D2E}"/>
                </a:ext>
              </a:extLst>
            </p:cNvPr>
            <p:cNvSpPr txBox="1"/>
            <p:nvPr/>
          </p:nvSpPr>
          <p:spPr>
            <a:xfrm>
              <a:off x="2617050" y="397979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8F7122CA-15B9-43C9-99AA-D1502CC8763C}"/>
                    </a:ext>
                  </a:extLst>
                </p:cNvPr>
                <p:cNvSpPr txBox="1"/>
                <p:nvPr/>
              </p:nvSpPr>
              <p:spPr>
                <a:xfrm>
                  <a:off x="2215451" y="3525123"/>
                  <a:ext cx="422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99BA9F2-CBEF-44B7-9D4E-8B17451FE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451" y="3525123"/>
                  <a:ext cx="42248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4DAA12A-939F-4862-9F71-D4917399161C}"/>
                    </a:ext>
                  </a:extLst>
                </p:cNvPr>
                <p:cNvSpPr txBox="1"/>
                <p:nvPr/>
              </p:nvSpPr>
              <p:spPr>
                <a:xfrm>
                  <a:off x="5187567" y="2753047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069420-3705-465F-8F03-75CAFDC61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567" y="2753047"/>
                  <a:ext cx="48308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BD0A4ABF-C244-4C65-8489-6A6E36FCFA75}"/>
                    </a:ext>
                  </a:extLst>
                </p:cNvPr>
                <p:cNvSpPr txBox="1"/>
                <p:nvPr/>
              </p:nvSpPr>
              <p:spPr>
                <a:xfrm>
                  <a:off x="7625239" y="4886495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B5E6B43-8092-4FD2-907D-B60E99A79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239" y="4886495"/>
                  <a:ext cx="4884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B9E4ECD-A0D2-4C96-9CB6-00CC345A30D8}"/>
                    </a:ext>
                  </a:extLst>
                </p:cNvPr>
                <p:cNvSpPr txBox="1"/>
                <p:nvPr/>
              </p:nvSpPr>
              <p:spPr>
                <a:xfrm>
                  <a:off x="5318998" y="4896314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BF481ED-E9AC-407B-82D2-3102E057F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998" y="4896314"/>
                  <a:ext cx="48840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7C1FDEBB-BF06-4ADD-99FE-630682F5F34B}"/>
                    </a:ext>
                  </a:extLst>
                </p:cNvPr>
                <p:cNvSpPr txBox="1"/>
                <p:nvPr/>
              </p:nvSpPr>
              <p:spPr>
                <a:xfrm>
                  <a:off x="7625979" y="2753047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BDED40E-BDA8-4B74-890D-7B66B0381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979" y="2753047"/>
                  <a:ext cx="48840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7E5C0-01D3-46B4-81C0-EFDD99F63D0D}"/>
                </a:ext>
              </a:extLst>
            </p:cNvPr>
            <p:cNvCxnSpPr>
              <a:cxnSpLocks/>
            </p:cNvCxnSpPr>
            <p:nvPr/>
          </p:nvCxnSpPr>
          <p:spPr>
            <a:xfrm>
              <a:off x="5007876" y="3979798"/>
              <a:ext cx="1099419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CF8F929-225B-48B2-9F37-4B4B51C9D4BD}"/>
                </a:ext>
              </a:extLst>
            </p:cNvPr>
            <p:cNvCxnSpPr>
              <a:cxnSpLocks/>
            </p:cNvCxnSpPr>
            <p:nvPr/>
          </p:nvCxnSpPr>
          <p:spPr>
            <a:xfrm>
              <a:off x="7040825" y="4002460"/>
              <a:ext cx="126262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9FE1576-8F24-4F57-85F2-A9BF845DBBA7}"/>
                    </a:ext>
                  </a:extLst>
                </p:cNvPr>
                <p:cNvSpPr txBox="1"/>
                <p:nvPr/>
              </p:nvSpPr>
              <p:spPr>
                <a:xfrm>
                  <a:off x="5878907" y="3632119"/>
                  <a:ext cx="385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1D3DF26-6D4B-49D1-8AEF-4BDA1C9C1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907" y="3632119"/>
                  <a:ext cx="38568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3FE4512-B1ED-40D5-B4F7-77A424974A2F}"/>
                    </a:ext>
                  </a:extLst>
                </p:cNvPr>
                <p:cNvSpPr txBox="1"/>
                <p:nvPr/>
              </p:nvSpPr>
              <p:spPr>
                <a:xfrm>
                  <a:off x="6997041" y="3632119"/>
                  <a:ext cx="396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08E5C9C-1E57-4252-AB90-5499BEB23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041" y="3632119"/>
                  <a:ext cx="39607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F1E4FD36-3282-4817-AD4E-9AB2C60B5997}"/>
                    </a:ext>
                  </a:extLst>
                </p:cNvPr>
                <p:cNvSpPr txBox="1"/>
                <p:nvPr/>
              </p:nvSpPr>
              <p:spPr>
                <a:xfrm>
                  <a:off x="6259862" y="3801337"/>
                  <a:ext cx="647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AD02A156-A357-4D8D-AC80-41042A0A1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862" y="3801337"/>
                  <a:ext cx="64735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25C64759-C94F-405D-A0E1-A25B0DA7CC8E}"/>
                    </a:ext>
                  </a:extLst>
                </p:cNvPr>
                <p:cNvSpPr txBox="1"/>
                <p:nvPr/>
              </p:nvSpPr>
              <p:spPr>
                <a:xfrm>
                  <a:off x="7871182" y="3076731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150 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7047AAA-E4A2-44DF-AEF3-3A8BC34FF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1182" y="3076731"/>
                  <a:ext cx="97475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1B17F04-C746-4EE6-A026-161BF9F07374}"/>
                    </a:ext>
                  </a:extLst>
                </p:cNvPr>
                <p:cNvSpPr txBox="1"/>
                <p:nvPr/>
              </p:nvSpPr>
              <p:spPr>
                <a:xfrm>
                  <a:off x="7842040" y="4693003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C3F459F-1E2B-4EB5-8640-658BC2771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2040" y="4693003"/>
                  <a:ext cx="97475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6FEC718-BDBB-44CF-8D16-25D2DE4FF62D}"/>
                    </a:ext>
                  </a:extLst>
                </p:cNvPr>
                <p:cNvSpPr txBox="1"/>
                <p:nvPr/>
              </p:nvSpPr>
              <p:spPr>
                <a:xfrm>
                  <a:off x="4567121" y="4666284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1200 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00624DE-3C60-4A04-B732-5DEE34009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121" y="4666284"/>
                  <a:ext cx="97475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FF7EF218-76D8-46C5-BBBD-F21AD4725A55}"/>
                    </a:ext>
                  </a:extLst>
                </p:cNvPr>
                <p:cNvSpPr txBox="1"/>
                <p:nvPr/>
              </p:nvSpPr>
              <p:spPr>
                <a:xfrm>
                  <a:off x="4699892" y="3095777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1800 </m:t>
                      </m:r>
                      <m:r>
                        <m:rPr>
                          <m:sty m:val="p"/>
                        </m:rPr>
                        <a:rPr lang="el-GR" sz="1800" b="0" i="1" u="none" strike="noStrike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E902C40-6D22-4381-87B8-2E2D61344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9892" y="3095777"/>
                  <a:ext cx="97475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02F46048-1E62-44F5-B0DB-E25742FC415F}"/>
                    </a:ext>
                  </a:extLst>
                </p:cNvPr>
                <p:cNvSpPr txBox="1"/>
                <p:nvPr/>
              </p:nvSpPr>
              <p:spPr>
                <a:xfrm>
                  <a:off x="3300670" y="3860358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26751685-E35F-4F34-A4ED-BA73A7F10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670" y="3860358"/>
                  <a:ext cx="97475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9966AE2-BAEB-4E4A-BFDB-CED7640ACFB6}"/>
                  </a:ext>
                </a:extLst>
              </p:cNvPr>
              <p:cNvSpPr txBox="1"/>
              <p:nvPr/>
            </p:nvSpPr>
            <p:spPr>
              <a:xfrm>
                <a:off x="6717135" y="3397231"/>
                <a:ext cx="12124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9966AE2-BAEB-4E4A-BFDB-CED7640AC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135" y="3397231"/>
                <a:ext cx="12124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F8C8550-E5E2-43AD-9C76-52EEB0A84BBD}"/>
                  </a:ext>
                </a:extLst>
              </p:cNvPr>
              <p:cNvSpPr txBox="1"/>
              <p:nvPr/>
            </p:nvSpPr>
            <p:spPr>
              <a:xfrm>
                <a:off x="6329975" y="3876830"/>
                <a:ext cx="2757677" cy="657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F8C8550-E5E2-43AD-9C76-52EEB0A84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75" y="3876830"/>
                <a:ext cx="2757677" cy="6576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207DA4F-8D54-43D8-B702-FB8ABBF49BA3}"/>
                  </a:ext>
                </a:extLst>
              </p:cNvPr>
              <p:cNvSpPr txBox="1"/>
              <p:nvPr/>
            </p:nvSpPr>
            <p:spPr>
              <a:xfrm>
                <a:off x="6608893" y="4627583"/>
                <a:ext cx="2757677" cy="657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207DA4F-8D54-43D8-B702-FB8ABBF4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893" y="4627583"/>
                <a:ext cx="2757677" cy="6576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E98EA03E-8BA3-4917-9CEA-D9F205249756}"/>
                  </a:ext>
                </a:extLst>
              </p:cNvPr>
              <p:cNvSpPr txBox="1"/>
              <p:nvPr/>
            </p:nvSpPr>
            <p:spPr>
              <a:xfrm>
                <a:off x="9366570" y="5350175"/>
                <a:ext cx="1719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E98EA03E-8BA3-4917-9CEA-D9F20524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70" y="5350175"/>
                <a:ext cx="17193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23" grpId="0"/>
      <p:bldP spid="224" grpId="0"/>
      <p:bldP spid="225" grpId="0"/>
      <p:bldP spid="2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C683-EEDB-4415-9CAD-EA096990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Wheatstone Bridge Application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E5C00C4-09F6-4E28-8A5E-F4E49CDE99E1}"/>
              </a:ext>
            </a:extLst>
          </p:cNvPr>
          <p:cNvGrpSpPr/>
          <p:nvPr/>
        </p:nvGrpSpPr>
        <p:grpSpPr>
          <a:xfrm>
            <a:off x="623392" y="1916832"/>
            <a:ext cx="6466490" cy="4002054"/>
            <a:chOff x="2215451" y="1988748"/>
            <a:chExt cx="6466490" cy="4002054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7DFC2B7-68AD-4DB2-8782-1E8587900F2C}"/>
                </a:ext>
              </a:extLst>
            </p:cNvPr>
            <p:cNvGrpSpPr/>
            <p:nvPr/>
          </p:nvGrpSpPr>
          <p:grpSpPr>
            <a:xfrm rot="-2700000">
              <a:off x="4642439" y="2971300"/>
              <a:ext cx="2356034" cy="360040"/>
              <a:chOff x="87205" y="3212976"/>
              <a:chExt cx="4240526" cy="186473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E5B1A7E-E82A-4540-8E7F-C39735DBB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56DDB34B-DA22-4670-B8E4-057CC6386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539EA0D2-7886-4771-9FF3-5CB450B14E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4F9DC06-AC22-40E5-B063-555674F8840A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3065F4C8-D4E3-4DD2-93E4-2CD2B716E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DFFC23AE-1BA2-47ED-BC81-9F8D8AF325DA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30C54F0-C1B6-4FF4-8119-AFA610642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62AFCD4-DC36-42B8-BC13-B55BC3A9587C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3123C927-086D-43D2-92A7-1E846312A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4DBF6086-2CCB-41E6-893B-6DC80A96BA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738C5696-32CA-4ECD-B546-761BA2405E84}"/>
                </a:ext>
              </a:extLst>
            </p:cNvPr>
            <p:cNvGrpSpPr/>
            <p:nvPr/>
          </p:nvGrpSpPr>
          <p:grpSpPr>
            <a:xfrm rot="2700000">
              <a:off x="6310428" y="2986745"/>
              <a:ext cx="2356034" cy="360040"/>
              <a:chOff x="87205" y="3212976"/>
              <a:chExt cx="4240526" cy="186473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A0DF23D-9D30-4797-99F3-C0461D7264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8DB7651-A87D-4E73-9CF3-0A5C80E63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8787FF65-A76F-47B5-8942-534106D7B9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16F92FE6-7E6A-448F-AEDF-D45C1E1B48CC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64F7976E-5A2C-41AF-A45E-28ACFA69FB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BEA913B-B352-499C-B6F6-34931B17A9AF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7C69AA9B-82D4-4A4B-B2CC-122360A9FF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F6E621D3-AE47-45CB-AFB3-E8BC2564A5A0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0427002F-1C23-42BC-902E-770C82C4B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C25DC19-6FF3-49D4-AE2A-68C2493A8E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F0E61B4-31A6-410F-97E6-EC3CCF69B57D}"/>
                </a:ext>
              </a:extLst>
            </p:cNvPr>
            <p:cNvGrpSpPr/>
            <p:nvPr/>
          </p:nvGrpSpPr>
          <p:grpSpPr>
            <a:xfrm rot="-2700000">
              <a:off x="6325907" y="4648245"/>
              <a:ext cx="2356034" cy="360040"/>
              <a:chOff x="87205" y="3212976"/>
              <a:chExt cx="4240526" cy="186473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F19FCAB7-CF1B-4F58-9F20-6993C78DC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D836A3F-FF48-42A4-93AD-8D2972932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4CD7078-8799-47CC-B2C7-0D52CCC5F1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9E2F2C5-E568-4D0D-8DD4-D529D842BC6E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79CA111-A034-476E-A0D0-B9A840EF3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55F38184-FD7B-425A-A4A8-BB2846F4FDD7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863122A0-D1BF-4912-91B6-5CE26FD9FE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81CE0183-BC12-486B-AE4C-B6DD4D4AA848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1B9DB32-DCFF-4B34-A9F2-559A9C616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5C8A6D3-A255-43E9-94B1-0F7C7DF03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6399165-AA89-4CAA-8CBA-12186F662182}"/>
                </a:ext>
              </a:extLst>
            </p:cNvPr>
            <p:cNvGrpSpPr/>
            <p:nvPr/>
          </p:nvGrpSpPr>
          <p:grpSpPr>
            <a:xfrm rot="2700000">
              <a:off x="4662842" y="4632765"/>
              <a:ext cx="2356034" cy="360040"/>
              <a:chOff x="87205" y="3212976"/>
              <a:chExt cx="4240526" cy="186473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7F424B5-D41B-447E-ADD8-0D08AED3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F006B8E-E779-415D-A6F2-B93D528C8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28CDA98C-D733-4C60-8E04-81C4BB97F9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E62A9A4-7678-408B-8138-BF639C52FD1A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C8E1C7D-09D2-45FB-8C4D-D7B1AC048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1241328-918E-46E3-B238-1764734ABDC1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7DEE108-7C2D-4516-BC8C-1E63A22A8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C382B6DD-BF51-42A8-8D20-D9C5D23ED705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F90491D6-A374-4AA8-8E7D-A4846B692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591BA7B5-4D81-4252-8DDE-7657E22FF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3BDECF3-484C-446A-BFAE-940A21C0CCCB}"/>
                </a:ext>
              </a:extLst>
            </p:cNvPr>
            <p:cNvCxnSpPr/>
            <p:nvPr/>
          </p:nvCxnSpPr>
          <p:spPr>
            <a:xfrm flipH="1">
              <a:off x="3084127" y="2318333"/>
              <a:ext cx="35713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41C9764-1B63-4298-A493-5336EBE097D2}"/>
                </a:ext>
              </a:extLst>
            </p:cNvPr>
            <p:cNvCxnSpPr/>
            <p:nvPr/>
          </p:nvCxnSpPr>
          <p:spPr>
            <a:xfrm flipH="1">
              <a:off x="3107668" y="5661248"/>
              <a:ext cx="35713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9F17AF5-06D7-4852-AA4C-480FEA337D15}"/>
                </a:ext>
              </a:extLst>
            </p:cNvPr>
            <p:cNvCxnSpPr/>
            <p:nvPr/>
          </p:nvCxnSpPr>
          <p:spPr>
            <a:xfrm>
              <a:off x="3084127" y="2307306"/>
              <a:ext cx="0" cy="12143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C897A53-B4CD-4064-AC66-7BCA48F5005D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68" y="3995278"/>
              <a:ext cx="0" cy="16213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F6F1CB7-62E9-46D5-9573-EFBE3ECE5CF6}"/>
                </a:ext>
              </a:extLst>
            </p:cNvPr>
            <p:cNvCxnSpPr/>
            <p:nvPr/>
          </p:nvCxnSpPr>
          <p:spPr>
            <a:xfrm>
              <a:off x="2639616" y="3517122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209E261-27F7-4CBF-BFCA-5E922F4A8945}"/>
                </a:ext>
              </a:extLst>
            </p:cNvPr>
            <p:cNvCxnSpPr/>
            <p:nvPr/>
          </p:nvCxnSpPr>
          <p:spPr>
            <a:xfrm>
              <a:off x="2639616" y="3831983"/>
              <a:ext cx="9361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C897839-7652-4313-90D1-A02F83F0642F}"/>
                </a:ext>
              </a:extLst>
            </p:cNvPr>
            <p:cNvCxnSpPr>
              <a:cxnSpLocks/>
            </p:cNvCxnSpPr>
            <p:nvPr/>
          </p:nvCxnSpPr>
          <p:spPr>
            <a:xfrm>
              <a:off x="2907606" y="3669831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8C29399-A32C-4F16-9EE3-23BA6C0634BD}"/>
                </a:ext>
              </a:extLst>
            </p:cNvPr>
            <p:cNvCxnSpPr>
              <a:cxnSpLocks/>
            </p:cNvCxnSpPr>
            <p:nvPr/>
          </p:nvCxnSpPr>
          <p:spPr>
            <a:xfrm>
              <a:off x="2907605" y="3995278"/>
              <a:ext cx="4001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0EF9926-94D8-4F7B-A7E1-298B3F45F601}"/>
                </a:ext>
              </a:extLst>
            </p:cNvPr>
            <p:cNvSpPr txBox="1"/>
            <p:nvPr/>
          </p:nvSpPr>
          <p:spPr>
            <a:xfrm>
              <a:off x="2639616" y="31283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1D87545-FF51-4784-8D8F-95FA79319AF4}"/>
                </a:ext>
              </a:extLst>
            </p:cNvPr>
            <p:cNvSpPr txBox="1"/>
            <p:nvPr/>
          </p:nvSpPr>
          <p:spPr>
            <a:xfrm>
              <a:off x="2617050" y="397979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EE6753D4-A3F7-4B58-9909-CEC0AECB3C68}"/>
                    </a:ext>
                  </a:extLst>
                </p:cNvPr>
                <p:cNvSpPr txBox="1"/>
                <p:nvPr/>
              </p:nvSpPr>
              <p:spPr>
                <a:xfrm>
                  <a:off x="2215451" y="3525123"/>
                  <a:ext cx="422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99BA9F2-CBEF-44B7-9D4E-8B17451FE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451" y="3525123"/>
                  <a:ext cx="42248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41BBE28F-D15D-428C-82B3-AA99A90FF7A6}"/>
                    </a:ext>
                  </a:extLst>
                </p:cNvPr>
                <p:cNvSpPr txBox="1"/>
                <p:nvPr/>
              </p:nvSpPr>
              <p:spPr>
                <a:xfrm>
                  <a:off x="5187567" y="2753047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069420-3705-465F-8F03-75CAFDC61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567" y="2753047"/>
                  <a:ext cx="4830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EA1D670B-661D-4DF8-A2B0-1559F8BBA8E4}"/>
                    </a:ext>
                  </a:extLst>
                </p:cNvPr>
                <p:cNvSpPr txBox="1"/>
                <p:nvPr/>
              </p:nvSpPr>
              <p:spPr>
                <a:xfrm>
                  <a:off x="7625239" y="4886495"/>
                  <a:ext cx="494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EA1D670B-661D-4DF8-A2B0-1559F8BBA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239" y="4886495"/>
                  <a:ext cx="49449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1085F86C-7D91-4E90-A78F-2A0456C52204}"/>
                    </a:ext>
                  </a:extLst>
                </p:cNvPr>
                <p:cNvSpPr txBox="1"/>
                <p:nvPr/>
              </p:nvSpPr>
              <p:spPr>
                <a:xfrm>
                  <a:off x="5318998" y="4896314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BF481ED-E9AC-407B-82D2-3102E057F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998" y="4896314"/>
                  <a:ext cx="4884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4C7C403D-2E47-4AC6-9C95-D5BCC51EF68F}"/>
                    </a:ext>
                  </a:extLst>
                </p:cNvPr>
                <p:cNvSpPr txBox="1"/>
                <p:nvPr/>
              </p:nvSpPr>
              <p:spPr>
                <a:xfrm>
                  <a:off x="7625979" y="2753047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BDED40E-BDA8-4B74-890D-7B66B0381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979" y="2753047"/>
                  <a:ext cx="48840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D73053D-3F08-44B4-9CC8-C78B56E1CC01}"/>
                </a:ext>
              </a:extLst>
            </p:cNvPr>
            <p:cNvCxnSpPr>
              <a:cxnSpLocks/>
            </p:cNvCxnSpPr>
            <p:nvPr/>
          </p:nvCxnSpPr>
          <p:spPr>
            <a:xfrm>
              <a:off x="5007876" y="3979798"/>
              <a:ext cx="1099419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7786DB8-C201-4F7D-953D-B93E8273A8C1}"/>
                </a:ext>
              </a:extLst>
            </p:cNvPr>
            <p:cNvCxnSpPr>
              <a:cxnSpLocks/>
            </p:cNvCxnSpPr>
            <p:nvPr/>
          </p:nvCxnSpPr>
          <p:spPr>
            <a:xfrm>
              <a:off x="7040825" y="4002460"/>
              <a:ext cx="126262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0C58E0C4-8099-4092-93A4-6681A462139E}"/>
                    </a:ext>
                  </a:extLst>
                </p:cNvPr>
                <p:cNvSpPr txBox="1"/>
                <p:nvPr/>
              </p:nvSpPr>
              <p:spPr>
                <a:xfrm>
                  <a:off x="5878907" y="3632119"/>
                  <a:ext cx="385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1D3DF26-6D4B-49D1-8AEF-4BDA1C9C1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907" y="3632119"/>
                  <a:ext cx="38568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091D70E-40BF-4BA0-B8C9-00543C751ADB}"/>
                    </a:ext>
                  </a:extLst>
                </p:cNvPr>
                <p:cNvSpPr txBox="1"/>
                <p:nvPr/>
              </p:nvSpPr>
              <p:spPr>
                <a:xfrm>
                  <a:off x="6997041" y="3632119"/>
                  <a:ext cx="396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08E5C9C-1E57-4252-AB90-5499BEB23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041" y="3632119"/>
                  <a:ext cx="39607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D440BA7-D2FE-4D42-A844-353F5ACA3FFF}"/>
                    </a:ext>
                  </a:extLst>
                </p:cNvPr>
                <p:cNvSpPr txBox="1"/>
                <p:nvPr/>
              </p:nvSpPr>
              <p:spPr>
                <a:xfrm>
                  <a:off x="6259862" y="3801337"/>
                  <a:ext cx="647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AD02A156-A357-4D8D-AC80-41042A0A1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862" y="3801337"/>
                  <a:ext cx="64735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80AAF671-73CF-46EF-B429-44A44092ABE6}"/>
                    </a:ext>
                  </a:extLst>
                </p:cNvPr>
                <p:cNvSpPr txBox="1"/>
                <p:nvPr/>
              </p:nvSpPr>
              <p:spPr>
                <a:xfrm>
                  <a:off x="3300670" y="3860358"/>
                  <a:ext cx="9747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26751685-E35F-4F34-A4ED-BA73A7F10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670" y="3860358"/>
                  <a:ext cx="97475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0EFAF5-FB90-4E02-ACF1-CDF63E4E206B}"/>
              </a:ext>
            </a:extLst>
          </p:cNvPr>
          <p:cNvCxnSpPr/>
          <p:nvPr/>
        </p:nvCxnSpPr>
        <p:spPr>
          <a:xfrm flipH="1" flipV="1">
            <a:off x="5839816" y="2456892"/>
            <a:ext cx="50430" cy="127252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E947A5-E713-4AAD-81D7-28397B0E0DE0}"/>
                  </a:ext>
                </a:extLst>
              </p:cNvPr>
              <p:cNvSpPr txBox="1"/>
              <p:nvPr/>
            </p:nvSpPr>
            <p:spPr>
              <a:xfrm>
                <a:off x="8364252" y="2554605"/>
                <a:ext cx="154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E947A5-E713-4AAD-81D7-28397B0E0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252" y="2554605"/>
                <a:ext cx="15430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351E0DE5-DC12-4C4F-97EC-796E8EFCE5B3}"/>
                  </a:ext>
                </a:extLst>
              </p:cNvPr>
              <p:cNvSpPr txBox="1"/>
              <p:nvPr/>
            </p:nvSpPr>
            <p:spPr>
              <a:xfrm>
                <a:off x="8487009" y="3133300"/>
                <a:ext cx="1297535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351E0DE5-DC12-4C4F-97EC-796E8EFCE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009" y="3133300"/>
                <a:ext cx="1297535" cy="6562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ED4EF82-8C1F-48D6-9E74-FC127EBF78B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878" t="3858" r="62141" b="64468"/>
          <a:stretch/>
        </p:blipFill>
        <p:spPr>
          <a:xfrm rot="15621578" flipV="1">
            <a:off x="6293219" y="4808079"/>
            <a:ext cx="1434566" cy="1064868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93C582FB-17F0-48F0-ACF4-12DBF191EDB7}"/>
              </a:ext>
            </a:extLst>
          </p:cNvPr>
          <p:cNvSpPr txBox="1"/>
          <p:nvPr/>
        </p:nvSpPr>
        <p:spPr>
          <a:xfrm>
            <a:off x="5356146" y="5404666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Strain 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D6439B-E855-40D5-BE97-33B77D727990}"/>
                  </a:ext>
                </a:extLst>
              </p:cNvPr>
              <p:cNvSpPr txBox="1"/>
              <p:nvPr/>
            </p:nvSpPr>
            <p:spPr>
              <a:xfrm>
                <a:off x="7655536" y="5231602"/>
                <a:ext cx="1007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119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.8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D6439B-E855-40D5-BE97-33B77D727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6" y="5231602"/>
                <a:ext cx="100700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C7CE1365-80ED-4A81-8746-014ADFE8D6F9}"/>
                  </a:ext>
                </a:extLst>
              </p:cNvPr>
              <p:cNvSpPr txBox="1"/>
              <p:nvPr/>
            </p:nvSpPr>
            <p:spPr>
              <a:xfrm>
                <a:off x="7655535" y="5902688"/>
                <a:ext cx="1007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119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.0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C7CE1365-80ED-4A81-8746-014ADFE8D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5" y="5902688"/>
                <a:ext cx="100700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C9742E-6A60-4D27-A69F-E6F792E06733}"/>
              </a:ext>
            </a:extLst>
          </p:cNvPr>
          <p:cNvCxnSpPr>
            <a:stCxn id="24" idx="2"/>
            <a:endCxn id="256" idx="0"/>
          </p:cNvCxnSpPr>
          <p:nvPr/>
        </p:nvCxnSpPr>
        <p:spPr>
          <a:xfrm flipH="1">
            <a:off x="8159039" y="5600934"/>
            <a:ext cx="1" cy="301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F549305C-2D35-4CF9-8A34-5CE7F3CF6D56}"/>
                  </a:ext>
                </a:extLst>
              </p:cNvPr>
              <p:cNvSpPr txBox="1"/>
              <p:nvPr/>
            </p:nvSpPr>
            <p:spPr>
              <a:xfrm>
                <a:off x="7655833" y="4534584"/>
                <a:ext cx="1007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20.4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F549305C-2D35-4CF9-8A34-5CE7F3CF6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833" y="4534584"/>
                <a:ext cx="100700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10D4E036-E307-4A05-8509-8DCD5CA0B111}"/>
              </a:ext>
            </a:extLst>
          </p:cNvPr>
          <p:cNvCxnSpPr>
            <a:cxnSpLocks/>
            <a:stCxn id="24" idx="0"/>
            <a:endCxn id="257" idx="2"/>
          </p:cNvCxnSpPr>
          <p:nvPr/>
        </p:nvCxnSpPr>
        <p:spPr>
          <a:xfrm flipV="1">
            <a:off x="8159040" y="4903916"/>
            <a:ext cx="297" cy="3276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257529EA-7AAC-4A14-8CDF-C50094A49BA6}"/>
              </a:ext>
            </a:extLst>
          </p:cNvPr>
          <p:cNvSpPr txBox="1"/>
          <p:nvPr/>
        </p:nvSpPr>
        <p:spPr>
          <a:xfrm>
            <a:off x="6055992" y="2271993"/>
            <a:ext cx="1546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Potentiometer</a:t>
            </a:r>
          </a:p>
        </p:txBody>
      </p:sp>
      <p:pic>
        <p:nvPicPr>
          <p:cNvPr id="1026" name="Picture 2" descr="Arduino - Potentiometer | Arduino Tutorial">
            <a:extLst>
              <a:ext uri="{FF2B5EF4-FFF2-40B4-BE49-F238E27FC236}">
                <a16:creationId xmlns:a16="http://schemas.microsoft.com/office/drawing/2014/main" id="{12EBF5AD-3224-4CC2-A76A-70248C4F2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64" y="2613697"/>
            <a:ext cx="1121654" cy="6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2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4" grpId="0"/>
      <p:bldP spid="255" grpId="0"/>
      <p:bldP spid="24" grpId="0"/>
      <p:bldP spid="256" grpId="0"/>
      <p:bldP spid="257" grpId="0"/>
      <p:bldP spid="2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0D47-CDDA-40B2-AA8A-CCD881D3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In This Session  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B2AF5325-7121-412A-A9CD-B21B9EAB20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8812161"/>
                  </p:ext>
                </p:extLst>
              </p:nvPr>
            </p:nvGraphicFramePr>
            <p:xfrm>
              <a:off x="1096963" y="1846263"/>
              <a:ext cx="10058400" cy="4022725"/>
            </p:xfrm>
            <a:graphic>
              <a:graphicData uri="http://schemas.microsoft.com/office/powerpoint/2016/summaryzoom">
                <psuz:summaryZm>
                  <psuz:summaryZmObj sectionId="{DE33B9FE-B414-44C4-ADAC-13B9AAC60D54}">
                    <psuz:zmPr id="{05AFD98B-8E85-4A0F-B94E-284DBBF1CF7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2612DF2-F721-45B3-9E6B-8F6DB896A3B5}">
                    <psuz:zmPr id="{ABD4EB10-DBD2-4047-8505-3053196C144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DEAC20-159E-42F0-BB18-D22C35BD36FF}">
                    <psuz:zmPr id="{546BEDED-881E-4E7C-A772-0BBF4F8428D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0127171-D18F-4D48-87D1-41479E7EDB02}">
                    <psuz:zmPr id="{0E521C9D-5DEA-4E4D-8BFD-73CBF2629F3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042406E-1729-4314-9D34-9CF8BE3AC614}">
                    <psuz:zmPr id="{31916CC2-DE61-4174-854B-D3D4D6B9EF3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16D89AF-7281-45ED-B9E2-D850E3A62B5E}">
                    <psuz:zmPr id="{7E6FCDF0-DA45-4630-9D92-30E75C28803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0CA1384-153D-4278-BF0F-D4AF8E9FE48A}">
                    <psuz:zmPr id="{F2EFC7E6-4B62-4275-91B4-4FCC98BE7412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A3B21A3-6E06-4B91-8AFD-16D56FEF47C0}">
                    <psuz:zmPr id="{19D7C0E2-BF04-48F5-A962-B843B6E0E35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B2AF5325-7121-412A-A9CD-B21B9EAB205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96963" y="1846263"/>
                <a:ext cx="10058400" cy="4022725"/>
                <a:chOff x="1096963" y="1846263"/>
                <a:chExt cx="10058400" cy="4022725"/>
              </a:xfrm>
            </p:grpSpPr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72581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20589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8597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6605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2581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0589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8597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6605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0602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FA64D509-429C-418A-89C7-580D460B396B}"/>
              </a:ext>
            </a:extLst>
          </p:cNvPr>
          <p:cNvSpPr/>
          <p:nvPr/>
        </p:nvSpPr>
        <p:spPr>
          <a:xfrm>
            <a:off x="6888088" y="3404864"/>
            <a:ext cx="2063914" cy="22563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0DC29-D2B0-4EDA-BB3C-C16610BA1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Thevenin’s Theorem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9BB18-E716-4D04-9BB7-B4C38967F420}"/>
              </a:ext>
            </a:extLst>
          </p:cNvPr>
          <p:cNvSpPr txBox="1"/>
          <p:nvPr/>
        </p:nvSpPr>
        <p:spPr>
          <a:xfrm>
            <a:off x="1019436" y="2204864"/>
            <a:ext cx="87674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>
                <a:solidFill>
                  <a:srgbClr val="424242"/>
                </a:solidFill>
                <a:latin typeface="Times-Roman"/>
              </a:rPr>
              <a:t>Thevenin’s theorem provides a method for simplifying a circuit to a standard equivalent form with respect to two output terminals.</a:t>
            </a:r>
            <a:endParaRPr lang="en-GB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8D4A4E-42FF-4932-A3A5-A4BA5240918C}"/>
              </a:ext>
            </a:extLst>
          </p:cNvPr>
          <p:cNvGrpSpPr/>
          <p:nvPr/>
        </p:nvGrpSpPr>
        <p:grpSpPr>
          <a:xfrm>
            <a:off x="7582740" y="3729187"/>
            <a:ext cx="1340819" cy="360040"/>
            <a:chOff x="87205" y="3212976"/>
            <a:chExt cx="4240526" cy="1864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C685B6-BC3A-4AB3-A261-6E75565A0F2B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EF07D9-1332-4D92-97E5-F2914DB2C123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29DD46-4472-4007-8CFB-B4029A18C3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36135D-E19D-4DF5-901D-312577708AE1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E9B52-638C-404E-B89A-53A2F7608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82F705-9A7E-405E-8E37-ADEFB84A2058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409027-1BF9-40D9-86AC-DD8D11459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2C2293-6412-48A9-AF1A-EB257150FCA7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F770FD-9DA4-4204-B677-7567CE35C554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AB7E25-F6C4-4A95-87E9-B502A3E81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420423-FE0F-46B7-BAA2-FF643188F320}"/>
              </a:ext>
            </a:extLst>
          </p:cNvPr>
          <p:cNvCxnSpPr/>
          <p:nvPr/>
        </p:nvCxnSpPr>
        <p:spPr>
          <a:xfrm>
            <a:off x="7582740" y="3902958"/>
            <a:ext cx="0" cy="5463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574D13-BDD5-49CD-B253-A4CF7979318B}"/>
              </a:ext>
            </a:extLst>
          </p:cNvPr>
          <p:cNvCxnSpPr>
            <a:cxnSpLocks/>
          </p:cNvCxnSpPr>
          <p:nvPr/>
        </p:nvCxnSpPr>
        <p:spPr>
          <a:xfrm flipH="1">
            <a:off x="7575624" y="5208041"/>
            <a:ext cx="18257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949876-C111-486E-BD40-796BF8F1572F}"/>
              </a:ext>
            </a:extLst>
          </p:cNvPr>
          <p:cNvGrpSpPr/>
          <p:nvPr/>
        </p:nvGrpSpPr>
        <p:grpSpPr>
          <a:xfrm>
            <a:off x="6997543" y="4076729"/>
            <a:ext cx="885497" cy="1005861"/>
            <a:chOff x="7069542" y="3665172"/>
            <a:chExt cx="885497" cy="10058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863CA8-CEA8-4769-8B9F-231698DD85A8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035772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E24CE52-808A-4046-B1D2-4FAB7EE49CE3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206320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D733C4F-FEA0-4652-BF0B-AE6F15665256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118489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4C4E28-6534-4A49-9E37-E34A3CB2766F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294770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12049F-1080-40E3-A66F-9C033465549A}"/>
                </a:ext>
              </a:extLst>
            </p:cNvPr>
            <p:cNvSpPr txBox="1"/>
            <p:nvPr/>
          </p:nvSpPr>
          <p:spPr>
            <a:xfrm>
              <a:off x="7330972" y="3665172"/>
              <a:ext cx="19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06531C-3481-4125-B537-C1C12735B01C}"/>
                </a:ext>
              </a:extLst>
            </p:cNvPr>
            <p:cNvSpPr txBox="1"/>
            <p:nvPr/>
          </p:nvSpPr>
          <p:spPr>
            <a:xfrm>
              <a:off x="7330972" y="4301701"/>
              <a:ext cx="16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74AE742-F19E-4A0A-905E-30A28A35ADBB}"/>
                    </a:ext>
                  </a:extLst>
                </p:cNvPr>
                <p:cNvSpPr txBox="1"/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74AE742-F19E-4A0A-905E-30A28A35A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905483-5894-41AC-AB1B-97A80C09DD57}"/>
              </a:ext>
            </a:extLst>
          </p:cNvPr>
          <p:cNvCxnSpPr>
            <a:cxnSpLocks/>
          </p:cNvCxnSpPr>
          <p:nvPr/>
        </p:nvCxnSpPr>
        <p:spPr>
          <a:xfrm>
            <a:off x="7578350" y="4696537"/>
            <a:ext cx="0" cy="5228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C502E6-ACEC-4B77-B848-3749FCA70835}"/>
                  </a:ext>
                </a:extLst>
              </p:cNvPr>
              <p:cNvSpPr txBox="1"/>
              <p:nvPr/>
            </p:nvSpPr>
            <p:spPr>
              <a:xfrm>
                <a:off x="8224704" y="3404864"/>
                <a:ext cx="634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C502E6-ACEC-4B77-B848-3749FCA70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704" y="3404864"/>
                <a:ext cx="6341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C1A1592-6A98-448D-BE21-E1F1A1D3C007}"/>
              </a:ext>
            </a:extLst>
          </p:cNvPr>
          <p:cNvCxnSpPr>
            <a:cxnSpLocks/>
          </p:cNvCxnSpPr>
          <p:nvPr/>
        </p:nvCxnSpPr>
        <p:spPr>
          <a:xfrm flipH="1">
            <a:off x="8923559" y="3909207"/>
            <a:ext cx="4778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820A6-7153-41DA-A02B-8ADA1A8B5C2E}"/>
              </a:ext>
            </a:extLst>
          </p:cNvPr>
          <p:cNvSpPr/>
          <p:nvPr/>
        </p:nvSpPr>
        <p:spPr>
          <a:xfrm>
            <a:off x="1451484" y="3474009"/>
            <a:ext cx="2578778" cy="2043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D0E5923-3D58-4805-9E07-E057EC2F02D0}"/>
              </a:ext>
            </a:extLst>
          </p:cNvPr>
          <p:cNvGrpSpPr/>
          <p:nvPr/>
        </p:nvGrpSpPr>
        <p:grpSpPr>
          <a:xfrm>
            <a:off x="1773132" y="4729304"/>
            <a:ext cx="900100" cy="288032"/>
            <a:chOff x="87205" y="3212975"/>
            <a:chExt cx="4240526" cy="18647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0EA8D0F-9287-412E-BFFE-053BC0B329B9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08F98E2-521A-44C6-934F-0836AA3A124C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2451700-03DF-47C8-925E-E473DD0D3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A318D2B-6096-47B8-AF6F-074C67C8204B}"/>
                </a:ext>
              </a:extLst>
            </p:cNvPr>
            <p:cNvCxnSpPr/>
            <p:nvPr/>
          </p:nvCxnSpPr>
          <p:spPr>
            <a:xfrm>
              <a:off x="1847489" y="3212975"/>
              <a:ext cx="180002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4BA4CD-C6A0-4CA3-8484-64F5D521D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C279A6F-0C06-486F-9B67-7A061C641F86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8981A5C-E21A-4A74-84BD-7C7431290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C4114B9-AC1E-45B2-B903-F9FA5874356C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355B1A6-DD7B-4C17-9A7B-1E80D6D88699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8599C57-C3F0-422B-A8CC-F515BD527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2B777C-018B-479C-9B4E-A1EF4B8CD8A0}"/>
              </a:ext>
            </a:extLst>
          </p:cNvPr>
          <p:cNvGrpSpPr/>
          <p:nvPr/>
        </p:nvGrpSpPr>
        <p:grpSpPr>
          <a:xfrm>
            <a:off x="2790600" y="4356764"/>
            <a:ext cx="488921" cy="851277"/>
            <a:chOff x="5732893" y="4485935"/>
            <a:chExt cx="488921" cy="85127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42F346F-F29A-46E5-879D-A7269C981766}"/>
                </a:ext>
              </a:extLst>
            </p:cNvPr>
            <p:cNvGrpSpPr/>
            <p:nvPr/>
          </p:nvGrpSpPr>
          <p:grpSpPr>
            <a:xfrm>
              <a:off x="5732893" y="4485935"/>
              <a:ext cx="488921" cy="754229"/>
              <a:chOff x="7075692" y="3596243"/>
              <a:chExt cx="879347" cy="912938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69B603E-B764-464B-BB22-0340DBA66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5662" y="4035772"/>
                <a:ext cx="60937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B009A7C-4238-43B8-9DCB-02ACC5FA5F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5662" y="4206320"/>
                <a:ext cx="609377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385D952-BE0F-4290-967E-A63C0F279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115" y="4118489"/>
                <a:ext cx="26046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6A556F0-1064-4EEC-A82E-D4CBCFF2C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115" y="4294770"/>
                <a:ext cx="26046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7F38628-3D24-4A9D-850C-51C9903FEC33}"/>
                  </a:ext>
                </a:extLst>
              </p:cNvPr>
              <p:cNvSpPr txBox="1"/>
              <p:nvPr/>
            </p:nvSpPr>
            <p:spPr>
              <a:xfrm>
                <a:off x="7094666" y="3596243"/>
                <a:ext cx="1953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+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BB82ACC-5118-4C0C-8E82-3B9AD68632BA}"/>
                  </a:ext>
                </a:extLst>
              </p:cNvPr>
              <p:cNvSpPr txBox="1"/>
              <p:nvPr/>
            </p:nvSpPr>
            <p:spPr>
              <a:xfrm>
                <a:off x="7075692" y="4139849"/>
                <a:ext cx="1661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-</a:t>
                </a:r>
              </a:p>
            </p:txBody>
          </p: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51E6A07-9D6F-4ADB-9271-E16A189F040A}"/>
                </a:ext>
              </a:extLst>
            </p:cNvPr>
            <p:cNvCxnSpPr>
              <a:cxnSpLocks/>
            </p:cNvCxnSpPr>
            <p:nvPr/>
          </p:nvCxnSpPr>
          <p:spPr>
            <a:xfrm>
              <a:off x="6059996" y="4618179"/>
              <a:ext cx="0" cy="23087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E93FDE4-DAD8-4ACB-849D-43E9940B841F}"/>
                </a:ext>
              </a:extLst>
            </p:cNvPr>
            <p:cNvCxnSpPr>
              <a:cxnSpLocks/>
            </p:cNvCxnSpPr>
            <p:nvPr/>
          </p:nvCxnSpPr>
          <p:spPr>
            <a:xfrm>
              <a:off x="6059996" y="5073962"/>
              <a:ext cx="0" cy="26325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C0929CB-DC0C-4F5D-ACAE-EE76175DB6DF}"/>
              </a:ext>
            </a:extLst>
          </p:cNvPr>
          <p:cNvSpPr txBox="1"/>
          <p:nvPr/>
        </p:nvSpPr>
        <p:spPr>
          <a:xfrm>
            <a:off x="1443470" y="3559417"/>
            <a:ext cx="247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Original Serial-Parallel Resistive Circuit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1D0232D-6182-4701-B628-1349980FA625}"/>
              </a:ext>
            </a:extLst>
          </p:cNvPr>
          <p:cNvGrpSpPr/>
          <p:nvPr/>
        </p:nvGrpSpPr>
        <p:grpSpPr>
          <a:xfrm>
            <a:off x="4871864" y="4507716"/>
            <a:ext cx="1224136" cy="1280252"/>
            <a:chOff x="4871864" y="4507716"/>
            <a:chExt cx="1224136" cy="1280252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F30BF67-FB58-45F5-BF7E-378751207CE1}"/>
                </a:ext>
              </a:extLst>
            </p:cNvPr>
            <p:cNvCxnSpPr/>
            <p:nvPr/>
          </p:nvCxnSpPr>
          <p:spPr>
            <a:xfrm flipV="1">
              <a:off x="6096000" y="4507716"/>
              <a:ext cx="0" cy="12802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BC642A7-2336-406C-AD0B-EDA8A96D729D}"/>
                </a:ext>
              </a:extLst>
            </p:cNvPr>
            <p:cNvCxnSpPr/>
            <p:nvPr/>
          </p:nvCxnSpPr>
          <p:spPr>
            <a:xfrm flipH="1">
              <a:off x="4871864" y="4507716"/>
              <a:ext cx="12241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F37321C-1A07-4D00-9B6B-96EDCFB0D34F}"/>
              </a:ext>
            </a:extLst>
          </p:cNvPr>
          <p:cNvGrpSpPr/>
          <p:nvPr/>
        </p:nvGrpSpPr>
        <p:grpSpPr>
          <a:xfrm>
            <a:off x="3916446" y="3602771"/>
            <a:ext cx="1567486" cy="1508222"/>
            <a:chOff x="3916446" y="3602771"/>
            <a:chExt cx="1567486" cy="1508222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0933FB-8BC2-417A-BBDE-0949DF302A8C}"/>
                </a:ext>
              </a:extLst>
            </p:cNvPr>
            <p:cNvCxnSpPr/>
            <p:nvPr/>
          </p:nvCxnSpPr>
          <p:spPr>
            <a:xfrm>
              <a:off x="4030262" y="3933056"/>
              <a:ext cx="14536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4754C68-FF67-49B5-A087-F53BE47AE5B7}"/>
                </a:ext>
              </a:extLst>
            </p:cNvPr>
            <p:cNvCxnSpPr/>
            <p:nvPr/>
          </p:nvCxnSpPr>
          <p:spPr>
            <a:xfrm>
              <a:off x="3916446" y="5110993"/>
              <a:ext cx="14536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94864E9-41EB-4835-A0C5-4A964B1DE22D}"/>
                    </a:ext>
                  </a:extLst>
                </p:cNvPr>
                <p:cNvSpPr txBox="1"/>
                <p:nvPr/>
              </p:nvSpPr>
              <p:spPr>
                <a:xfrm>
                  <a:off x="4871864" y="3602771"/>
                  <a:ext cx="385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94864E9-41EB-4835-A0C5-4A964B1DE2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1864" y="3602771"/>
                  <a:ext cx="3856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AB5A96C-58AD-4370-AED3-C74423657990}"/>
                    </a:ext>
                  </a:extLst>
                </p:cNvPr>
                <p:cNvSpPr txBox="1"/>
                <p:nvPr/>
              </p:nvSpPr>
              <p:spPr>
                <a:xfrm>
                  <a:off x="4822942" y="4728867"/>
                  <a:ext cx="3960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AB5A96C-58AD-4370-AED3-C74423657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2942" y="4728867"/>
                  <a:ext cx="39606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D4EAA49-84B6-4143-85A8-DCA5266EB000}"/>
                  </a:ext>
                </a:extLst>
              </p:cNvPr>
              <p:cNvSpPr txBox="1"/>
              <p:nvPr/>
            </p:nvSpPr>
            <p:spPr>
              <a:xfrm>
                <a:off x="9064291" y="3593787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D4EAA49-84B6-4143-85A8-DCA5266EB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291" y="3593787"/>
                <a:ext cx="3856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6B4AD40-F3C2-4B56-887E-A2E5DD69DA60}"/>
                  </a:ext>
                </a:extLst>
              </p:cNvPr>
              <p:cNvSpPr txBox="1"/>
              <p:nvPr/>
            </p:nvSpPr>
            <p:spPr>
              <a:xfrm>
                <a:off x="9053260" y="4880401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6B4AD40-F3C2-4B56-887E-A2E5DD69D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260" y="4880401"/>
                <a:ext cx="396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A9828563-035D-4FC2-99F6-693A9BBF1B55}"/>
              </a:ext>
            </a:extLst>
          </p:cNvPr>
          <p:cNvSpPr txBox="1"/>
          <p:nvPr/>
        </p:nvSpPr>
        <p:spPr>
          <a:xfrm>
            <a:off x="6669610" y="5732045"/>
            <a:ext cx="2939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Thevenin’s Equivalent Circuit</a:t>
            </a:r>
          </a:p>
        </p:txBody>
      </p:sp>
    </p:spTree>
    <p:extLst>
      <p:ext uri="{BB962C8B-B14F-4D97-AF65-F5344CB8AC3E}">
        <p14:creationId xmlns:p14="http://schemas.microsoft.com/office/powerpoint/2010/main" val="260719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5" grpId="0"/>
      <p:bldP spid="29" grpId="0"/>
      <p:bldP spid="73" grpId="0" animBg="1"/>
      <p:bldP spid="100" grpId="0"/>
      <p:bldP spid="110" grpId="0"/>
      <p:bldP spid="111" grpId="0"/>
      <p:bldP spid="1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F5D5-237D-42C6-8A74-06B51A49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A4BE9C-DB69-4837-BC35-79EF7288266A}"/>
              </a:ext>
            </a:extLst>
          </p:cNvPr>
          <p:cNvGrpSpPr/>
          <p:nvPr/>
        </p:nvGrpSpPr>
        <p:grpSpPr>
          <a:xfrm>
            <a:off x="1186002" y="2162828"/>
            <a:ext cx="1340819" cy="360040"/>
            <a:chOff x="87205" y="3212976"/>
            <a:chExt cx="4240526" cy="1864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838C1C7-F577-4C2B-86C4-5A5119C3A595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37E1A0-4CA4-4ACA-AD17-51A5AA8DAF7D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C2C446-F129-4C8C-8C8C-2AFEEA81C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8072B2-BDA2-4193-ABE7-18FE6F0799F6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4791A6-30C8-4CC1-8E1B-729C2460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DEF507-43E8-4540-8565-4D1CCB467E84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DC5A18A-67C8-4278-A008-AD2B1C5BB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874BE8-1D13-49AB-AE67-D3F663610A41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25CD0A-C8F4-48E3-92D2-B6D76FAFD1B2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F40B6F-C9B4-4E99-9F5C-BFC5B0AF4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8FCD90-56CB-438C-BC17-7C3483B064AE}"/>
              </a:ext>
            </a:extLst>
          </p:cNvPr>
          <p:cNvGrpSpPr/>
          <p:nvPr/>
        </p:nvGrpSpPr>
        <p:grpSpPr>
          <a:xfrm>
            <a:off x="609737" y="2535486"/>
            <a:ext cx="885497" cy="1005861"/>
            <a:chOff x="7069542" y="3665172"/>
            <a:chExt cx="885497" cy="100586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A54935-698E-4E31-A616-0B8068ABE6C3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035772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3AF44B-5FEA-4206-98E6-9741EB98B39F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206320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781162-170D-4D6E-B767-FA0B850347B7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118489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1DCE7D-98E7-404B-8885-0DE9C9470ABF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294770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011C0C-9D87-4A0C-A4FD-45C977B22497}"/>
                </a:ext>
              </a:extLst>
            </p:cNvPr>
            <p:cNvSpPr txBox="1"/>
            <p:nvPr/>
          </p:nvSpPr>
          <p:spPr>
            <a:xfrm>
              <a:off x="7330972" y="3665172"/>
              <a:ext cx="19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C21613-A732-4BE8-AB66-C5647E6C5AF1}"/>
                </a:ext>
              </a:extLst>
            </p:cNvPr>
            <p:cNvSpPr txBox="1"/>
            <p:nvPr/>
          </p:nvSpPr>
          <p:spPr>
            <a:xfrm>
              <a:off x="7330972" y="4301701"/>
              <a:ext cx="16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9BEB4C-DF4E-4D36-97C1-DDABB8524FE4}"/>
                    </a:ext>
                  </a:extLst>
                </p:cNvPr>
                <p:cNvSpPr txBox="1"/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9BEB4C-DF4E-4D36-97C1-DDABB8524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1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A1162F-B43B-48D8-A79A-A62E434573D1}"/>
              </a:ext>
            </a:extLst>
          </p:cNvPr>
          <p:cNvGrpSpPr/>
          <p:nvPr/>
        </p:nvGrpSpPr>
        <p:grpSpPr>
          <a:xfrm>
            <a:off x="2516931" y="2162828"/>
            <a:ext cx="1340819" cy="360040"/>
            <a:chOff x="87205" y="3212976"/>
            <a:chExt cx="4240526" cy="18647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E6B478-F06D-4A7F-8CE3-85884EDF20DB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14972-B79B-49CB-BC81-F9C78F92FC7A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A7FD3E-23A1-4DB0-A02F-CA0BA1E3D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54C698-06C0-4956-9C59-81B3C7FC1EA6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430DB1-40D2-46A7-9DDB-E57C0FB7B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BF5DBB-74B4-4155-B864-2752A3A7AA28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06536EF-F35C-447A-84BE-B44991A71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63AE43-F235-453E-97A2-66AA846C73EF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AEF0F4A-61D9-4569-8AA9-0EFA7733B67A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B3E81-1BE1-4E3D-8C40-920A6A2C4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ADF109-6EA6-4CEE-89F9-759C58A41795}"/>
              </a:ext>
            </a:extLst>
          </p:cNvPr>
          <p:cNvGrpSpPr/>
          <p:nvPr/>
        </p:nvGrpSpPr>
        <p:grpSpPr>
          <a:xfrm rot="5400000">
            <a:off x="1879924" y="2829933"/>
            <a:ext cx="1340819" cy="360040"/>
            <a:chOff x="87205" y="3212976"/>
            <a:chExt cx="4240526" cy="18647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D97114-81B2-407B-87EB-0924A16942B4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41CE195-3F62-4610-941F-34BFC9234E4B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C80176-2AE9-4CC0-8E62-053AD4EBB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50C8FD5-58A4-4FA0-9875-F6E514FC9615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2913E70-6F0D-4E2B-82B0-426D064C1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8B4C438-40E8-4A49-9C0C-5595FAD75801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0BFA536-3FA5-406C-AE60-11C334918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AA674D-678A-4BD7-9763-CF8A5CBCF914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4B66E6-2C49-4732-9043-C64DC78B14F2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731BBB-A798-4979-BACE-FA6827276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C52494-C23A-496B-893E-B699F56034CD}"/>
              </a:ext>
            </a:extLst>
          </p:cNvPr>
          <p:cNvCxnSpPr/>
          <p:nvPr/>
        </p:nvCxnSpPr>
        <p:spPr>
          <a:xfrm>
            <a:off x="1186002" y="2336599"/>
            <a:ext cx="0" cy="5595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FC9F20-AAB5-44DE-9361-DDA7E5AF811B}"/>
              </a:ext>
            </a:extLst>
          </p:cNvPr>
          <p:cNvCxnSpPr>
            <a:cxnSpLocks/>
          </p:cNvCxnSpPr>
          <p:nvPr/>
        </p:nvCxnSpPr>
        <p:spPr>
          <a:xfrm>
            <a:off x="1186002" y="3172015"/>
            <a:ext cx="0" cy="5083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A5DD398-F79D-4C98-B04C-71E0246DA1E8}"/>
              </a:ext>
            </a:extLst>
          </p:cNvPr>
          <p:cNvCxnSpPr>
            <a:cxnSpLocks/>
          </p:cNvCxnSpPr>
          <p:nvPr/>
        </p:nvCxnSpPr>
        <p:spPr>
          <a:xfrm>
            <a:off x="1186002" y="3680363"/>
            <a:ext cx="3075190" cy="157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51B83D-B67E-4F79-902B-F3ACAA806E48}"/>
                  </a:ext>
                </a:extLst>
              </p:cNvPr>
              <p:cNvSpPr txBox="1"/>
              <p:nvPr/>
            </p:nvSpPr>
            <p:spPr>
              <a:xfrm>
                <a:off x="1714137" y="1761229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51B83D-B67E-4F79-902B-F3ACAA806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37" y="1761229"/>
                <a:ext cx="5842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377FF2-A0EF-4036-9A0D-414A4B504415}"/>
                  </a:ext>
                </a:extLst>
              </p:cNvPr>
              <p:cNvSpPr txBox="1"/>
              <p:nvPr/>
            </p:nvSpPr>
            <p:spPr>
              <a:xfrm>
                <a:off x="1983711" y="2764526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377FF2-A0EF-4036-9A0D-414A4B504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11" y="2764526"/>
                <a:ext cx="5842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5C76F9-4851-480D-90B9-F1D7A032AEE6}"/>
                  </a:ext>
                </a:extLst>
              </p:cNvPr>
              <p:cNvSpPr txBox="1"/>
              <p:nvPr/>
            </p:nvSpPr>
            <p:spPr>
              <a:xfrm>
                <a:off x="3065945" y="1764642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5C76F9-4851-480D-90B9-F1D7A032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945" y="1764642"/>
                <a:ext cx="5842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AAB7A2DF-C959-4E4A-B6E2-1360642946C4}"/>
              </a:ext>
            </a:extLst>
          </p:cNvPr>
          <p:cNvSpPr/>
          <p:nvPr/>
        </p:nvSpPr>
        <p:spPr>
          <a:xfrm>
            <a:off x="8849627" y="1929911"/>
            <a:ext cx="2063914" cy="22563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7DD22A-3768-49FC-8B5F-CE40B3D84794}"/>
              </a:ext>
            </a:extLst>
          </p:cNvPr>
          <p:cNvGrpSpPr/>
          <p:nvPr/>
        </p:nvGrpSpPr>
        <p:grpSpPr>
          <a:xfrm>
            <a:off x="9544279" y="2254234"/>
            <a:ext cx="1340819" cy="360040"/>
            <a:chOff x="87205" y="3212976"/>
            <a:chExt cx="4240526" cy="18647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29FCF7-DD10-48A9-B032-5AABE97AF51F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BFF802-13E4-48A6-8F5C-4488CA83859D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C205281-E670-4C9C-A115-C1ABB7CCC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DE86D3-41D7-41FB-A0D0-CBC11EF6CF36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90CACE-D68A-4B36-9361-CCCDCBC07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8DE9E5-7065-4EF2-840B-8346F018D335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1692D6-F5D6-4319-9A53-27955A27F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8ECA24-0027-4CDB-91F2-AF195D6458E9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F20B6E-00D6-4E48-BDF2-7B85697ACA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AEE570-06CE-493B-9B40-BB298F109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73F8B9D-5A1E-42AA-AE3D-9C8BFF93CB66}"/>
              </a:ext>
            </a:extLst>
          </p:cNvPr>
          <p:cNvCxnSpPr/>
          <p:nvPr/>
        </p:nvCxnSpPr>
        <p:spPr>
          <a:xfrm>
            <a:off x="9544279" y="2428005"/>
            <a:ext cx="0" cy="5463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B7A6948-CCB6-47E2-B8E2-3D037FC007C8}"/>
              </a:ext>
            </a:extLst>
          </p:cNvPr>
          <p:cNvCxnSpPr>
            <a:cxnSpLocks/>
          </p:cNvCxnSpPr>
          <p:nvPr/>
        </p:nvCxnSpPr>
        <p:spPr>
          <a:xfrm flipH="1">
            <a:off x="9537163" y="3733088"/>
            <a:ext cx="18257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0C4CCCA-8954-4BCA-B6B6-134822AD0573}"/>
              </a:ext>
            </a:extLst>
          </p:cNvPr>
          <p:cNvGrpSpPr/>
          <p:nvPr/>
        </p:nvGrpSpPr>
        <p:grpSpPr>
          <a:xfrm>
            <a:off x="8816743" y="2601776"/>
            <a:ext cx="1027836" cy="1005861"/>
            <a:chOff x="6927203" y="3665172"/>
            <a:chExt cx="1027836" cy="100586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19EF27-A176-4EA5-8ADE-0115895CE8B0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035772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DA63161-9DFC-4FC4-95EB-2DBC1278A3FA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206320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6E9A53D-4CA2-41CA-B0E8-9DDAD86C855B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118489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3B72BB7-AC8E-4038-B61F-3D2D34C1CA22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294770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5E05B12-9AA9-448F-A5E8-E916B13797ED}"/>
                </a:ext>
              </a:extLst>
            </p:cNvPr>
            <p:cNvSpPr txBox="1"/>
            <p:nvPr/>
          </p:nvSpPr>
          <p:spPr>
            <a:xfrm>
              <a:off x="7330972" y="3665172"/>
              <a:ext cx="19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1F2C3-670F-452E-BAA3-4783675580B4}"/>
                </a:ext>
              </a:extLst>
            </p:cNvPr>
            <p:cNvSpPr txBox="1"/>
            <p:nvPr/>
          </p:nvSpPr>
          <p:spPr>
            <a:xfrm>
              <a:off x="7330972" y="4301701"/>
              <a:ext cx="16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C1346B1-75CC-4277-B936-9785F1CDAA58}"/>
                    </a:ext>
                  </a:extLst>
                </p:cNvPr>
                <p:cNvSpPr txBox="1"/>
                <p:nvPr/>
              </p:nvSpPr>
              <p:spPr>
                <a:xfrm>
                  <a:off x="6927203" y="4069221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C1346B1-75CC-4277-B936-9785F1CDA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7203" y="4069221"/>
                  <a:ext cx="27502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8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CB09504-A24A-42B5-AAD2-90EFF7A9735A}"/>
              </a:ext>
            </a:extLst>
          </p:cNvPr>
          <p:cNvCxnSpPr>
            <a:cxnSpLocks/>
          </p:cNvCxnSpPr>
          <p:nvPr/>
        </p:nvCxnSpPr>
        <p:spPr>
          <a:xfrm>
            <a:off x="9539889" y="3221584"/>
            <a:ext cx="0" cy="5228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5A7083E-CB27-4CA2-9A86-2706F4D708B2}"/>
                  </a:ext>
                </a:extLst>
              </p:cNvPr>
              <p:cNvSpPr txBox="1"/>
              <p:nvPr/>
            </p:nvSpPr>
            <p:spPr>
              <a:xfrm>
                <a:off x="10186243" y="1929911"/>
                <a:ext cx="634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5A7083E-CB27-4CA2-9A86-2706F4D7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243" y="1929911"/>
                <a:ext cx="634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EFCD767-9F8D-4E0B-846E-E14CA283B585}"/>
              </a:ext>
            </a:extLst>
          </p:cNvPr>
          <p:cNvCxnSpPr>
            <a:cxnSpLocks/>
          </p:cNvCxnSpPr>
          <p:nvPr/>
        </p:nvCxnSpPr>
        <p:spPr>
          <a:xfrm flipH="1">
            <a:off x="10885098" y="2434254"/>
            <a:ext cx="4778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D28045-A148-4D23-B811-6A236D9FE8C6}"/>
                  </a:ext>
                </a:extLst>
              </p:cNvPr>
              <p:cNvSpPr txBox="1"/>
              <p:nvPr/>
            </p:nvSpPr>
            <p:spPr>
              <a:xfrm>
                <a:off x="11025830" y="2118834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D28045-A148-4D23-B811-6A236D9FE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830" y="2118834"/>
                <a:ext cx="3856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9FAE4F-44AC-4E53-A77E-5265B9C13B03}"/>
                  </a:ext>
                </a:extLst>
              </p:cNvPr>
              <p:cNvSpPr txBox="1"/>
              <p:nvPr/>
            </p:nvSpPr>
            <p:spPr>
              <a:xfrm>
                <a:off x="11014799" y="3405448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9FAE4F-44AC-4E53-A77E-5265B9C13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799" y="3405448"/>
                <a:ext cx="3960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A013DBDA-B2C4-4D31-9147-E7528F9825B1}"/>
              </a:ext>
            </a:extLst>
          </p:cNvPr>
          <p:cNvSpPr txBox="1"/>
          <p:nvPr/>
        </p:nvSpPr>
        <p:spPr>
          <a:xfrm>
            <a:off x="8631149" y="4257092"/>
            <a:ext cx="2939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Thevenin’s Equivalent Circuit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34B420E-A4D1-4BC7-A082-B76FBDEDBAE2}"/>
              </a:ext>
            </a:extLst>
          </p:cNvPr>
          <p:cNvGrpSpPr/>
          <p:nvPr/>
        </p:nvGrpSpPr>
        <p:grpSpPr>
          <a:xfrm>
            <a:off x="1232103" y="4375950"/>
            <a:ext cx="1340819" cy="360040"/>
            <a:chOff x="87205" y="3212976"/>
            <a:chExt cx="4240526" cy="186473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3B448E-5743-4052-8BFE-3F0EE892F285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6F2092B-81E6-4ABA-9102-B0FBA36C1579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372894C-26A2-493A-9D42-5FADDF35B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7341C21-49E5-4E84-B307-DEF2302D1243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D54359B-1AE2-48EB-832F-29B2D61ED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16E85E-B141-4FE3-A72D-F39217A3D116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592770F-9204-4284-9616-722F9649D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69E91F2-54F7-4B15-A897-D288F0A14DF3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AF71603-2832-4C25-ACF4-B07CCBF50D87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F5E00DA-8CA2-4B31-A758-EA61EFF90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F4C59CF-1100-4D8F-BADD-80E7373D91FD}"/>
              </a:ext>
            </a:extLst>
          </p:cNvPr>
          <p:cNvGrpSpPr/>
          <p:nvPr/>
        </p:nvGrpSpPr>
        <p:grpSpPr>
          <a:xfrm>
            <a:off x="2563032" y="4375950"/>
            <a:ext cx="1340819" cy="360040"/>
            <a:chOff x="87205" y="3212976"/>
            <a:chExt cx="4240526" cy="186473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32C2B9-CFED-4E6D-9752-6FBE78D5B397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C08874E-4214-4176-B9C2-880B765755E4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7934A85-E628-4B74-9858-1E3C6D501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3F4001F-5075-4146-9368-591BA31083E1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04A7A9E-D70E-4709-A012-767C17F82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E6D1C37-05E3-4FEF-8EA5-F898943F688F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05452AA-CAB1-4ED9-B9AA-92C189CD9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D8B98D7-EA5C-4960-8B1A-8B0EDF11FE41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4EBC72E-5386-46D8-9097-9FAC149756DD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45F81E-0C04-4DCF-B74C-1337799F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D329C27-E030-4777-8E92-A3B1DB4BE7FD}"/>
              </a:ext>
            </a:extLst>
          </p:cNvPr>
          <p:cNvGrpSpPr/>
          <p:nvPr/>
        </p:nvGrpSpPr>
        <p:grpSpPr>
          <a:xfrm rot="5400000">
            <a:off x="1926025" y="5043055"/>
            <a:ext cx="1340819" cy="360040"/>
            <a:chOff x="87205" y="3212976"/>
            <a:chExt cx="4240526" cy="186473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6A2582A-724F-4708-A42F-CDA4B6277482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CCB9EC1-6AD1-4E52-ABBB-9E369640DC8C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33FF3CA-6E87-4F54-BE6A-ED50C5269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1B3C0C9-4D2E-4E37-987D-E3090B83F0FB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F926725-E5B9-4C2A-93E5-AA2972DD4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4D077F5-78E3-47C0-9677-04A0705806BD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D3A8B68-B781-464E-9BA5-E69E03B93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E744079-90F1-4C3A-86CB-A026C0A2D117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37476EA-45CC-4AD0-B70D-57E2007DADFA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BF6525-9FE9-4614-8C13-CD073A82F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673FF9D-8DAA-4AA2-BF37-33C245E9F30D}"/>
              </a:ext>
            </a:extLst>
          </p:cNvPr>
          <p:cNvCxnSpPr/>
          <p:nvPr/>
        </p:nvCxnSpPr>
        <p:spPr>
          <a:xfrm>
            <a:off x="1232103" y="4549721"/>
            <a:ext cx="0" cy="5595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ECB4A12-A73F-4744-9ECB-ECBF55613F61}"/>
              </a:ext>
            </a:extLst>
          </p:cNvPr>
          <p:cNvCxnSpPr>
            <a:cxnSpLocks/>
          </p:cNvCxnSpPr>
          <p:nvPr/>
        </p:nvCxnSpPr>
        <p:spPr>
          <a:xfrm>
            <a:off x="1232103" y="5385137"/>
            <a:ext cx="0" cy="5083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055FDFB-7C41-4D7B-9E81-48CCA1A6F81E}"/>
              </a:ext>
            </a:extLst>
          </p:cNvPr>
          <p:cNvCxnSpPr>
            <a:cxnSpLocks/>
          </p:cNvCxnSpPr>
          <p:nvPr/>
        </p:nvCxnSpPr>
        <p:spPr>
          <a:xfrm>
            <a:off x="1232103" y="5893485"/>
            <a:ext cx="31217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D33F76F-8407-4C31-9256-EFD5B34611D2}"/>
                  </a:ext>
                </a:extLst>
              </p:cNvPr>
              <p:cNvSpPr txBox="1"/>
              <p:nvPr/>
            </p:nvSpPr>
            <p:spPr>
              <a:xfrm>
                <a:off x="1760238" y="3974351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D33F76F-8407-4C31-9256-EFD5B346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238" y="3974351"/>
                <a:ext cx="5842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FCE8929-C2E7-47E8-B5EC-1C0A6B013265}"/>
                  </a:ext>
                </a:extLst>
              </p:cNvPr>
              <p:cNvSpPr txBox="1"/>
              <p:nvPr/>
            </p:nvSpPr>
            <p:spPr>
              <a:xfrm>
                <a:off x="2029812" y="4977648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FCE8929-C2E7-47E8-B5EC-1C0A6B013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812" y="4977648"/>
                <a:ext cx="5842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05F9DF2-B460-44BF-BD20-B44473774DCE}"/>
                  </a:ext>
                </a:extLst>
              </p:cNvPr>
              <p:cNvSpPr txBox="1"/>
              <p:nvPr/>
            </p:nvSpPr>
            <p:spPr>
              <a:xfrm>
                <a:off x="3112046" y="3977764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05F9DF2-B460-44BF-BD20-B44473774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046" y="3977764"/>
                <a:ext cx="58426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AA90DB0-486A-43F7-A214-FBA591DBB8B4}"/>
              </a:ext>
            </a:extLst>
          </p:cNvPr>
          <p:cNvCxnSpPr/>
          <p:nvPr/>
        </p:nvCxnSpPr>
        <p:spPr>
          <a:xfrm>
            <a:off x="1232103" y="5072120"/>
            <a:ext cx="0" cy="3130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EA69B32-E4AB-4697-8207-B354F54251F5}"/>
              </a:ext>
            </a:extLst>
          </p:cNvPr>
          <p:cNvGrpSpPr/>
          <p:nvPr/>
        </p:nvGrpSpPr>
        <p:grpSpPr>
          <a:xfrm>
            <a:off x="669820" y="4748608"/>
            <a:ext cx="885497" cy="1005861"/>
            <a:chOff x="7069542" y="3665172"/>
            <a:chExt cx="885497" cy="1005861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AD02DB4-1054-44E0-BAC5-5B8045614E21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035772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94EB29E-E2CE-44D4-B806-8FA2A50F99BF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206320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CA99273-30FE-4C6A-9B78-1DC0E5246E63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118489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BE53933-876F-458F-9969-0E1F5DF36919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294770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8A6C786-2762-4B38-90EC-CF35E97AF96A}"/>
                </a:ext>
              </a:extLst>
            </p:cNvPr>
            <p:cNvSpPr txBox="1"/>
            <p:nvPr/>
          </p:nvSpPr>
          <p:spPr>
            <a:xfrm>
              <a:off x="7330972" y="3665172"/>
              <a:ext cx="19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AEA4877-0981-45B7-9E53-CCC20DA20F80}"/>
                </a:ext>
              </a:extLst>
            </p:cNvPr>
            <p:cNvSpPr txBox="1"/>
            <p:nvPr/>
          </p:nvSpPr>
          <p:spPr>
            <a:xfrm>
              <a:off x="7330972" y="4301701"/>
              <a:ext cx="16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419A5E3C-D74B-49D3-A93B-26D1BBDE433C}"/>
                    </a:ext>
                  </a:extLst>
                </p:cNvPr>
                <p:cNvSpPr txBox="1"/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419A5E3C-D74B-49D3-A93B-26D1BBDE4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4D0D737-0D96-4B0D-8584-0C97F7CAA07D}"/>
                  </a:ext>
                </a:extLst>
              </p:cNvPr>
              <p:cNvSpPr txBox="1"/>
              <p:nvPr/>
            </p:nvSpPr>
            <p:spPr>
              <a:xfrm>
                <a:off x="5073531" y="5038415"/>
                <a:ext cx="2105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4D0D737-0D96-4B0D-8584-0C97F7CAA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531" y="5038415"/>
                <a:ext cx="2105897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0568E24-46F5-4A4F-A139-C6C50F9C7730}"/>
                  </a:ext>
                </a:extLst>
              </p:cNvPr>
              <p:cNvSpPr txBox="1"/>
              <p:nvPr/>
            </p:nvSpPr>
            <p:spPr>
              <a:xfrm>
                <a:off x="5348600" y="2565379"/>
                <a:ext cx="1901098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0568E24-46F5-4A4F-A139-C6C50F9C7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600" y="2565379"/>
                <a:ext cx="1901098" cy="65620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BA73D8-8544-4411-8542-48F50F3EB446}"/>
              </a:ext>
            </a:extLst>
          </p:cNvPr>
          <p:cNvCxnSpPr>
            <a:cxnSpLocks/>
          </p:cNvCxnSpPr>
          <p:nvPr/>
        </p:nvCxnSpPr>
        <p:spPr>
          <a:xfrm>
            <a:off x="3824351" y="2343682"/>
            <a:ext cx="4704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2373D11-40F6-4B72-9C4F-C6E416CE301F}"/>
              </a:ext>
            </a:extLst>
          </p:cNvPr>
          <p:cNvCxnSpPr>
            <a:cxnSpLocks/>
          </p:cNvCxnSpPr>
          <p:nvPr/>
        </p:nvCxnSpPr>
        <p:spPr>
          <a:xfrm>
            <a:off x="3883419" y="4549721"/>
            <a:ext cx="4704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BFBE85A-FE54-4C86-80DE-76104DFDAFD7}"/>
                  </a:ext>
                </a:extLst>
              </p:cNvPr>
              <p:cNvSpPr txBox="1"/>
              <p:nvPr/>
            </p:nvSpPr>
            <p:spPr>
              <a:xfrm>
                <a:off x="3978324" y="201486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BFBE85A-FE54-4C86-80DE-76104DFDA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24" y="2014860"/>
                <a:ext cx="38568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5195D63-122C-48D7-AD52-C53F50DD1453}"/>
                  </a:ext>
                </a:extLst>
              </p:cNvPr>
              <p:cNvSpPr txBox="1"/>
              <p:nvPr/>
            </p:nvSpPr>
            <p:spPr>
              <a:xfrm>
                <a:off x="3967293" y="3301474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5195D63-122C-48D7-AD52-C53F50DD1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293" y="3301474"/>
                <a:ext cx="39606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47E1C6E-162D-4D30-A750-FCD641F16F56}"/>
                  </a:ext>
                </a:extLst>
              </p:cNvPr>
              <p:cNvSpPr txBox="1"/>
              <p:nvPr/>
            </p:nvSpPr>
            <p:spPr>
              <a:xfrm>
                <a:off x="4073721" y="422458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47E1C6E-162D-4D30-A750-FCD641F1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21" y="4224588"/>
                <a:ext cx="3856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52BA352-8614-4391-8A49-A84B80092C67}"/>
                  </a:ext>
                </a:extLst>
              </p:cNvPr>
              <p:cNvSpPr txBox="1"/>
              <p:nvPr/>
            </p:nvSpPr>
            <p:spPr>
              <a:xfrm>
                <a:off x="4062690" y="5511202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52BA352-8614-4391-8A49-A84B8009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690" y="5511202"/>
                <a:ext cx="39606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0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 animBg="1"/>
      <p:bldP spid="79" grpId="0"/>
      <p:bldP spid="81" grpId="0"/>
      <p:bldP spid="82" grpId="0"/>
      <p:bldP spid="83" grpId="0"/>
      <p:bldP spid="128" grpId="0"/>
      <p:bldP spid="129" grpId="0"/>
      <p:bldP spid="130" grpId="0"/>
      <p:bldP spid="141" grpId="0"/>
      <p:bldP spid="142" grpId="0"/>
      <p:bldP spid="148" grpId="0"/>
      <p:bldP spid="149" grpId="0"/>
      <p:bldP spid="150" grpId="0"/>
      <p:bldP spid="1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F5D5-237D-42C6-8A74-06B51A49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A4BE9C-DB69-4837-BC35-79EF7288266A}"/>
              </a:ext>
            </a:extLst>
          </p:cNvPr>
          <p:cNvGrpSpPr/>
          <p:nvPr/>
        </p:nvGrpSpPr>
        <p:grpSpPr>
          <a:xfrm>
            <a:off x="1186002" y="2162828"/>
            <a:ext cx="1340819" cy="360040"/>
            <a:chOff x="87205" y="3212976"/>
            <a:chExt cx="4240526" cy="1864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838C1C7-F577-4C2B-86C4-5A5119C3A595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37E1A0-4CA4-4ACA-AD17-51A5AA8DAF7D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C2C446-F129-4C8C-8C8C-2AFEEA81C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8072B2-BDA2-4193-ABE7-18FE6F0799F6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4791A6-30C8-4CC1-8E1B-729C2460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DEF507-43E8-4540-8565-4D1CCB467E84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DC5A18A-67C8-4278-A008-AD2B1C5BB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874BE8-1D13-49AB-AE67-D3F663610A41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25CD0A-C8F4-48E3-92D2-B6D76FAFD1B2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F40B6F-C9B4-4E99-9F5C-BFC5B0AF4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8FCD90-56CB-438C-BC17-7C3483B064AE}"/>
              </a:ext>
            </a:extLst>
          </p:cNvPr>
          <p:cNvGrpSpPr/>
          <p:nvPr/>
        </p:nvGrpSpPr>
        <p:grpSpPr>
          <a:xfrm>
            <a:off x="654531" y="3301474"/>
            <a:ext cx="885497" cy="1005861"/>
            <a:chOff x="7069542" y="3665172"/>
            <a:chExt cx="885497" cy="100586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A54935-698E-4E31-A616-0B8068ABE6C3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035772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3AF44B-5FEA-4206-98E6-9741EB98B39F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206320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781162-170D-4D6E-B767-FA0B850347B7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118489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1DCE7D-98E7-404B-8885-0DE9C9470ABF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294770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011C0C-9D87-4A0C-A4FD-45C977B22497}"/>
                </a:ext>
              </a:extLst>
            </p:cNvPr>
            <p:cNvSpPr txBox="1"/>
            <p:nvPr/>
          </p:nvSpPr>
          <p:spPr>
            <a:xfrm>
              <a:off x="7330972" y="3665172"/>
              <a:ext cx="19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C21613-A732-4BE8-AB66-C5647E6C5AF1}"/>
                </a:ext>
              </a:extLst>
            </p:cNvPr>
            <p:cNvSpPr txBox="1"/>
            <p:nvPr/>
          </p:nvSpPr>
          <p:spPr>
            <a:xfrm>
              <a:off x="7330972" y="4301701"/>
              <a:ext cx="16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9BEB4C-DF4E-4D36-97C1-DDABB8524FE4}"/>
                    </a:ext>
                  </a:extLst>
                </p:cNvPr>
                <p:cNvSpPr txBox="1"/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9BEB4C-DF4E-4D36-97C1-DDABB8524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1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A1162F-B43B-48D8-A79A-A62E434573D1}"/>
              </a:ext>
            </a:extLst>
          </p:cNvPr>
          <p:cNvGrpSpPr/>
          <p:nvPr/>
        </p:nvGrpSpPr>
        <p:grpSpPr>
          <a:xfrm rot="5400000">
            <a:off x="1878043" y="4135803"/>
            <a:ext cx="1340819" cy="360040"/>
            <a:chOff x="87205" y="3212976"/>
            <a:chExt cx="4240526" cy="18647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E6B478-F06D-4A7F-8CE3-85884EDF20DB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14972-B79B-49CB-BC81-F9C78F92FC7A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A7FD3E-23A1-4DB0-A02F-CA0BA1E3D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54C698-06C0-4956-9C59-81B3C7FC1EA6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430DB1-40D2-46A7-9DDB-E57C0FB7B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BF5DBB-74B4-4155-B864-2752A3A7AA28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06536EF-F35C-447A-84BE-B44991A71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63AE43-F235-453E-97A2-66AA846C73EF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AEF0F4A-61D9-4569-8AA9-0EFA7733B67A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B3E81-1BE1-4E3D-8C40-920A6A2C4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ADF109-6EA6-4CEE-89F9-759C58A41795}"/>
              </a:ext>
            </a:extLst>
          </p:cNvPr>
          <p:cNvGrpSpPr/>
          <p:nvPr/>
        </p:nvGrpSpPr>
        <p:grpSpPr>
          <a:xfrm rot="5400000">
            <a:off x="1879924" y="2829933"/>
            <a:ext cx="1340819" cy="360040"/>
            <a:chOff x="87205" y="3212976"/>
            <a:chExt cx="4240526" cy="18647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D97114-81B2-407B-87EB-0924A16942B4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41CE195-3F62-4610-941F-34BFC9234E4B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C80176-2AE9-4CC0-8E62-053AD4EBB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50C8FD5-58A4-4FA0-9875-F6E514FC9615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2913E70-6F0D-4E2B-82B0-426D064C1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8B4C438-40E8-4A49-9C0C-5595FAD75801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0BFA536-3FA5-406C-AE60-11C334918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AA674D-678A-4BD7-9763-CF8A5CBCF914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4B66E6-2C49-4732-9043-C64DC78B14F2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731BBB-A798-4979-BACE-FA6827276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C52494-C23A-496B-893E-B699F56034CD}"/>
              </a:ext>
            </a:extLst>
          </p:cNvPr>
          <p:cNvCxnSpPr>
            <a:cxnSpLocks/>
          </p:cNvCxnSpPr>
          <p:nvPr/>
        </p:nvCxnSpPr>
        <p:spPr>
          <a:xfrm>
            <a:off x="1186002" y="2336599"/>
            <a:ext cx="0" cy="13437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FC9F20-AAB5-44DE-9361-DDA7E5AF811B}"/>
              </a:ext>
            </a:extLst>
          </p:cNvPr>
          <p:cNvCxnSpPr>
            <a:cxnSpLocks/>
          </p:cNvCxnSpPr>
          <p:nvPr/>
        </p:nvCxnSpPr>
        <p:spPr>
          <a:xfrm>
            <a:off x="1186002" y="3938003"/>
            <a:ext cx="0" cy="10482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A5DD398-F79D-4C98-B04C-71E0246DA1E8}"/>
              </a:ext>
            </a:extLst>
          </p:cNvPr>
          <p:cNvCxnSpPr>
            <a:cxnSpLocks/>
          </p:cNvCxnSpPr>
          <p:nvPr/>
        </p:nvCxnSpPr>
        <p:spPr>
          <a:xfrm>
            <a:off x="1186002" y="4986233"/>
            <a:ext cx="13643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51B83D-B67E-4F79-902B-F3ACAA806E48}"/>
                  </a:ext>
                </a:extLst>
              </p:cNvPr>
              <p:cNvSpPr txBox="1"/>
              <p:nvPr/>
            </p:nvSpPr>
            <p:spPr>
              <a:xfrm>
                <a:off x="1714137" y="1761229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51B83D-B67E-4F79-902B-F3ACAA806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37" y="1761229"/>
                <a:ext cx="5842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377FF2-A0EF-4036-9A0D-414A4B504415}"/>
                  </a:ext>
                </a:extLst>
              </p:cNvPr>
              <p:cNvSpPr txBox="1"/>
              <p:nvPr/>
            </p:nvSpPr>
            <p:spPr>
              <a:xfrm>
                <a:off x="1983711" y="2764526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377FF2-A0EF-4036-9A0D-414A4B504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11" y="2764526"/>
                <a:ext cx="5842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5C76F9-4851-480D-90B9-F1D7A032AEE6}"/>
                  </a:ext>
                </a:extLst>
              </p:cNvPr>
              <p:cNvSpPr txBox="1"/>
              <p:nvPr/>
            </p:nvSpPr>
            <p:spPr>
              <a:xfrm>
                <a:off x="1962308" y="4194724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5C76F9-4851-480D-90B9-F1D7A032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08" y="4194724"/>
                <a:ext cx="5842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AAB7A2DF-C959-4E4A-B6E2-1360642946C4}"/>
              </a:ext>
            </a:extLst>
          </p:cNvPr>
          <p:cNvSpPr/>
          <p:nvPr/>
        </p:nvSpPr>
        <p:spPr>
          <a:xfrm>
            <a:off x="6126480" y="2005666"/>
            <a:ext cx="2063914" cy="22563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7DD22A-3768-49FC-8B5F-CE40B3D84794}"/>
              </a:ext>
            </a:extLst>
          </p:cNvPr>
          <p:cNvGrpSpPr/>
          <p:nvPr/>
        </p:nvGrpSpPr>
        <p:grpSpPr>
          <a:xfrm>
            <a:off x="6821132" y="2329989"/>
            <a:ext cx="1340819" cy="360040"/>
            <a:chOff x="87205" y="3212976"/>
            <a:chExt cx="4240526" cy="18647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29FCF7-DD10-48A9-B032-5AABE97AF51F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BFF802-13E4-48A6-8F5C-4488CA83859D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C205281-E670-4C9C-A115-C1ABB7CCC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9DE86D3-41D7-41FB-A0D0-CBC11EF6CF36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90CACE-D68A-4B36-9361-CCCDCBC07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8DE9E5-7065-4EF2-840B-8346F018D335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1692D6-F5D6-4319-9A53-27955A27F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8ECA24-0027-4CDB-91F2-AF195D6458E9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F20B6E-00D6-4E48-BDF2-7B85697ACAA4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AEE570-06CE-493B-9B40-BB298F109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73F8B9D-5A1E-42AA-AE3D-9C8BFF93CB66}"/>
              </a:ext>
            </a:extLst>
          </p:cNvPr>
          <p:cNvCxnSpPr/>
          <p:nvPr/>
        </p:nvCxnSpPr>
        <p:spPr>
          <a:xfrm>
            <a:off x="6821132" y="2503760"/>
            <a:ext cx="0" cy="5463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B7A6948-CCB6-47E2-B8E2-3D037FC007C8}"/>
              </a:ext>
            </a:extLst>
          </p:cNvPr>
          <p:cNvCxnSpPr>
            <a:cxnSpLocks/>
          </p:cNvCxnSpPr>
          <p:nvPr/>
        </p:nvCxnSpPr>
        <p:spPr>
          <a:xfrm flipH="1">
            <a:off x="6814016" y="3808843"/>
            <a:ext cx="18257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0C4CCCA-8954-4BCA-B6B6-134822AD0573}"/>
              </a:ext>
            </a:extLst>
          </p:cNvPr>
          <p:cNvGrpSpPr/>
          <p:nvPr/>
        </p:nvGrpSpPr>
        <p:grpSpPr>
          <a:xfrm>
            <a:off x="6093596" y="2677531"/>
            <a:ext cx="1027836" cy="1005861"/>
            <a:chOff x="6927203" y="3665172"/>
            <a:chExt cx="1027836" cy="100586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19EF27-A176-4EA5-8ADE-0115895CE8B0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035772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DA63161-9DFC-4FC4-95EB-2DBC1278A3FA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206320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6E9A53D-4CA2-41CA-B0E8-9DDAD86C855B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118489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3B72BB7-AC8E-4038-B61F-3D2D34C1CA22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294770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5E05B12-9AA9-448F-A5E8-E916B13797ED}"/>
                </a:ext>
              </a:extLst>
            </p:cNvPr>
            <p:cNvSpPr txBox="1"/>
            <p:nvPr/>
          </p:nvSpPr>
          <p:spPr>
            <a:xfrm>
              <a:off x="7330972" y="3665172"/>
              <a:ext cx="19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51F2C3-670F-452E-BAA3-4783675580B4}"/>
                </a:ext>
              </a:extLst>
            </p:cNvPr>
            <p:cNvSpPr txBox="1"/>
            <p:nvPr/>
          </p:nvSpPr>
          <p:spPr>
            <a:xfrm>
              <a:off x="7330972" y="4301701"/>
              <a:ext cx="16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C1346B1-75CC-4277-B936-9785F1CDAA58}"/>
                    </a:ext>
                  </a:extLst>
                </p:cNvPr>
                <p:cNvSpPr txBox="1"/>
                <p:nvPr/>
              </p:nvSpPr>
              <p:spPr>
                <a:xfrm>
                  <a:off x="6927203" y="4069221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C1346B1-75CC-4277-B936-9785F1CDA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7203" y="4069221"/>
                  <a:ext cx="27502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CB09504-A24A-42B5-AAD2-90EFF7A9735A}"/>
              </a:ext>
            </a:extLst>
          </p:cNvPr>
          <p:cNvCxnSpPr>
            <a:cxnSpLocks/>
          </p:cNvCxnSpPr>
          <p:nvPr/>
        </p:nvCxnSpPr>
        <p:spPr>
          <a:xfrm>
            <a:off x="6816742" y="3297339"/>
            <a:ext cx="0" cy="5228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5A7083E-CB27-4CA2-9A86-2706F4D708B2}"/>
                  </a:ext>
                </a:extLst>
              </p:cNvPr>
              <p:cNvSpPr txBox="1"/>
              <p:nvPr/>
            </p:nvSpPr>
            <p:spPr>
              <a:xfrm>
                <a:off x="7463096" y="2005666"/>
                <a:ext cx="634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5A7083E-CB27-4CA2-9A86-2706F4D7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096" y="2005666"/>
                <a:ext cx="634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EFCD767-9F8D-4E0B-846E-E14CA283B585}"/>
              </a:ext>
            </a:extLst>
          </p:cNvPr>
          <p:cNvCxnSpPr>
            <a:cxnSpLocks/>
          </p:cNvCxnSpPr>
          <p:nvPr/>
        </p:nvCxnSpPr>
        <p:spPr>
          <a:xfrm flipH="1">
            <a:off x="8161951" y="2510009"/>
            <a:ext cx="4778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D28045-A148-4D23-B811-6A236D9FE8C6}"/>
                  </a:ext>
                </a:extLst>
              </p:cNvPr>
              <p:cNvSpPr txBox="1"/>
              <p:nvPr/>
            </p:nvSpPr>
            <p:spPr>
              <a:xfrm>
                <a:off x="8302683" y="2194589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6D28045-A148-4D23-B811-6A236D9FE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683" y="2194589"/>
                <a:ext cx="3856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9FAE4F-44AC-4E53-A77E-5265B9C13B03}"/>
                  </a:ext>
                </a:extLst>
              </p:cNvPr>
              <p:cNvSpPr txBox="1"/>
              <p:nvPr/>
            </p:nvSpPr>
            <p:spPr>
              <a:xfrm>
                <a:off x="8291652" y="3481203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9FAE4F-44AC-4E53-A77E-5265B9C13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652" y="3481203"/>
                <a:ext cx="3960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A013DBDA-B2C4-4D31-9147-E7528F9825B1}"/>
              </a:ext>
            </a:extLst>
          </p:cNvPr>
          <p:cNvSpPr txBox="1"/>
          <p:nvPr/>
        </p:nvSpPr>
        <p:spPr>
          <a:xfrm>
            <a:off x="5908002" y="4332847"/>
            <a:ext cx="2939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Thevenin’s Equivalent Circuit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BA73D8-8544-4411-8542-48F50F3EB446}"/>
              </a:ext>
            </a:extLst>
          </p:cNvPr>
          <p:cNvCxnSpPr>
            <a:cxnSpLocks/>
          </p:cNvCxnSpPr>
          <p:nvPr/>
        </p:nvCxnSpPr>
        <p:spPr>
          <a:xfrm>
            <a:off x="2526821" y="2347211"/>
            <a:ext cx="8312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BFBE85A-FE54-4C86-80DE-76104DFDAFD7}"/>
                  </a:ext>
                </a:extLst>
              </p:cNvPr>
              <p:cNvSpPr txBox="1"/>
              <p:nvPr/>
            </p:nvSpPr>
            <p:spPr>
              <a:xfrm>
                <a:off x="3314817" y="208018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BFBE85A-FE54-4C86-80DE-76104DFDA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817" y="208018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5195D63-122C-48D7-AD52-C53F50DD1453}"/>
                  </a:ext>
                </a:extLst>
              </p:cNvPr>
              <p:cNvSpPr txBox="1"/>
              <p:nvPr/>
            </p:nvSpPr>
            <p:spPr>
              <a:xfrm>
                <a:off x="3164668" y="3385459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5195D63-122C-48D7-AD52-C53F50DD1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68" y="3385459"/>
                <a:ext cx="39606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F87E2D-B500-481D-A70A-95D38149CBB4}"/>
              </a:ext>
            </a:extLst>
          </p:cNvPr>
          <p:cNvCxnSpPr>
            <a:cxnSpLocks/>
          </p:cNvCxnSpPr>
          <p:nvPr/>
        </p:nvCxnSpPr>
        <p:spPr>
          <a:xfrm>
            <a:off x="2542206" y="4977172"/>
            <a:ext cx="6116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BE3B002-5E7C-42AF-91B1-7D82577D7F00}"/>
                  </a:ext>
                </a:extLst>
              </p:cNvPr>
              <p:cNvSpPr txBox="1"/>
              <p:nvPr/>
            </p:nvSpPr>
            <p:spPr>
              <a:xfrm>
                <a:off x="1406539" y="2462865"/>
                <a:ext cx="7197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u="none" strike="noStrike" baseline="0" dirty="0" smtClean="0">
                        <a:latin typeface="Cambria Math" panose="02040503050406030204" pitchFamily="18" charset="0"/>
                      </a:rPr>
                      <m:t>5.6 </m:t>
                    </m:r>
                    <m:r>
                      <m:rPr>
                        <m:sty m:val="p"/>
                      </m:rP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1600" b="0" i="0" u="none" strike="noStrike" baseline="0" dirty="0">
                    <a:latin typeface="Times-Roman"/>
                  </a:rPr>
                  <a:t> </a:t>
                </a:r>
                <a:endParaRPr lang="en-GB" sz="16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BE3B002-5E7C-42AF-91B1-7D82577D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9" y="2462865"/>
                <a:ext cx="719724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AEFCEC5-E093-4284-94C1-6C3DDD8FCDF7}"/>
                  </a:ext>
                </a:extLst>
              </p:cNvPr>
              <p:cNvSpPr txBox="1"/>
              <p:nvPr/>
            </p:nvSpPr>
            <p:spPr>
              <a:xfrm>
                <a:off x="2675361" y="2836548"/>
                <a:ext cx="7197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u="none" strike="noStrike" baseline="0" dirty="0" smtClean="0">
                        <a:latin typeface="Cambria Math" panose="02040503050406030204" pitchFamily="18" charset="0"/>
                      </a:rPr>
                      <m:t>4.7 </m:t>
                    </m:r>
                    <m:r>
                      <m:rPr>
                        <m:sty m:val="p"/>
                      </m:rP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1600" b="0" i="0" u="none" strike="noStrike" baseline="0" dirty="0">
                    <a:latin typeface="Times-Roman"/>
                  </a:rPr>
                  <a:t> </a:t>
                </a:r>
                <a:endParaRPr lang="en-GB" sz="16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AEFCEC5-E093-4284-94C1-6C3DDD8FC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1" y="2836548"/>
                <a:ext cx="719724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EF882FD-AF4E-42BE-8C88-BAAA87A5CBE6}"/>
                  </a:ext>
                </a:extLst>
              </p:cNvPr>
              <p:cNvSpPr txBox="1"/>
              <p:nvPr/>
            </p:nvSpPr>
            <p:spPr>
              <a:xfrm>
                <a:off x="2724342" y="4224810"/>
                <a:ext cx="7197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u="none" strike="noStrike" baseline="0" dirty="0" smtClean="0">
                        <a:latin typeface="Cambria Math" panose="02040503050406030204" pitchFamily="18" charset="0"/>
                      </a:rPr>
                      <m:t>3.3 </m:t>
                    </m:r>
                    <m:r>
                      <m:rPr>
                        <m:sty m:val="p"/>
                      </m:rP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1600" b="0" i="0" u="none" strike="noStrike" baseline="0" dirty="0">
                    <a:latin typeface="Times-Roman"/>
                  </a:rPr>
                  <a:t> </a:t>
                </a:r>
                <a:endParaRPr lang="en-GB" sz="16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EF882FD-AF4E-42BE-8C88-BAAA87A5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42" y="4224810"/>
                <a:ext cx="719724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913BE10-5F1C-4849-90E9-374D3C4C9F50}"/>
                  </a:ext>
                </a:extLst>
              </p:cNvPr>
              <p:cNvSpPr txBox="1"/>
              <p:nvPr/>
            </p:nvSpPr>
            <p:spPr>
              <a:xfrm>
                <a:off x="5776522" y="4935975"/>
                <a:ext cx="3244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||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3.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29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dirty="0">
                    <a:latin typeface="Times-Roman"/>
                  </a:rPr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913BE10-5F1C-4849-90E9-374D3C4C9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522" y="4935975"/>
                <a:ext cx="3244863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22FCF39-583C-4361-B972-81F12C3B590B}"/>
              </a:ext>
            </a:extLst>
          </p:cNvPr>
          <p:cNvCxnSpPr>
            <a:cxnSpLocks/>
          </p:cNvCxnSpPr>
          <p:nvPr/>
        </p:nvCxnSpPr>
        <p:spPr>
          <a:xfrm>
            <a:off x="2552969" y="3645413"/>
            <a:ext cx="6116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A36B637-6D80-470D-9ADD-7D75E252F9D4}"/>
                  </a:ext>
                </a:extLst>
              </p:cNvPr>
              <p:cNvSpPr txBox="1"/>
              <p:nvPr/>
            </p:nvSpPr>
            <p:spPr>
              <a:xfrm>
                <a:off x="3116782" y="4792506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A36B637-6D80-470D-9ADD-7D75E252F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782" y="4792506"/>
                <a:ext cx="39606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8D1A7F49-045B-4F5A-A974-D27A06E645EB}"/>
                  </a:ext>
                </a:extLst>
              </p:cNvPr>
              <p:cNvSpPr txBox="1"/>
              <p:nvPr/>
            </p:nvSpPr>
            <p:spPr>
              <a:xfrm>
                <a:off x="5749802" y="5439328"/>
                <a:ext cx="3109313" cy="534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=5.88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latin typeface="Times-Roman"/>
                  </a:rPr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8D1A7F49-045B-4F5A-A974-D27A06E64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02" y="5439328"/>
                <a:ext cx="3109313" cy="5341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9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 animBg="1"/>
      <p:bldP spid="79" grpId="0"/>
      <p:bldP spid="81" grpId="0"/>
      <p:bldP spid="82" grpId="0"/>
      <p:bldP spid="83" grpId="0"/>
      <p:bldP spid="148" grpId="0"/>
      <p:bldP spid="149" grpId="0"/>
      <p:bldP spid="145" grpId="0"/>
      <p:bldP spid="147" grpId="0"/>
      <p:bldP spid="152" grpId="0"/>
      <p:bldP spid="153" grpId="0"/>
      <p:bldP spid="155" grpId="0"/>
      <p:bldP spid="1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09B5-B1B3-4DF9-859C-E650AA4F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Power Transfer Theorem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18E56-3FCF-49B5-BC6B-409FA2F3E496}"/>
              </a:ext>
            </a:extLst>
          </p:cNvPr>
          <p:cNvSpPr txBox="1"/>
          <p:nvPr/>
        </p:nvSpPr>
        <p:spPr>
          <a:xfrm>
            <a:off x="3028834" y="2169040"/>
            <a:ext cx="7260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424242"/>
                </a:solidFill>
                <a:latin typeface="Times-Bold"/>
              </a:rPr>
              <a:t>For a given source voltage, maximum power is transferred from a source to a load when the load resistance is equal to the internal source resistance.</a:t>
            </a:r>
            <a:endParaRPr lang="en-GB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FDE343-8E15-4CDA-8E01-B5D6FD33E475}"/>
              </a:ext>
            </a:extLst>
          </p:cNvPr>
          <p:cNvGrpSpPr/>
          <p:nvPr/>
        </p:nvGrpSpPr>
        <p:grpSpPr>
          <a:xfrm>
            <a:off x="2214398" y="2870222"/>
            <a:ext cx="815157" cy="1264224"/>
            <a:chOff x="2214398" y="2870222"/>
            <a:chExt cx="815157" cy="12642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B04789-5BB0-48A8-8218-589F1637A0D6}"/>
                </a:ext>
              </a:extLst>
            </p:cNvPr>
            <p:cNvGrpSpPr/>
            <p:nvPr/>
          </p:nvGrpSpPr>
          <p:grpSpPr>
            <a:xfrm>
              <a:off x="2214398" y="2870222"/>
              <a:ext cx="582017" cy="1264224"/>
              <a:chOff x="2452877" y="2956864"/>
              <a:chExt cx="582017" cy="126422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EB11111-6071-4CB8-B323-9095DB89917F}"/>
                  </a:ext>
                </a:extLst>
              </p:cNvPr>
              <p:cNvGrpSpPr/>
              <p:nvPr/>
            </p:nvGrpSpPr>
            <p:grpSpPr>
              <a:xfrm rot="5400000">
                <a:off x="2265269" y="3451461"/>
                <a:ext cx="1264221" cy="275028"/>
                <a:chOff x="87205" y="3212976"/>
                <a:chExt cx="4240526" cy="186473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95601C6-520A-4F6F-B651-F34E38FF1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05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15B0738-74BE-40EF-8349-CD3045D07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488" y="3306212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927F8CD-E3B4-41F5-80D2-921CBC03A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6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7F2F428-6577-4917-8F2C-06CED96F354F}"/>
                    </a:ext>
                  </a:extLst>
                </p:cNvPr>
                <p:cNvCxnSpPr/>
                <p:nvPr/>
              </p:nvCxnSpPr>
              <p:spPr>
                <a:xfrm>
                  <a:off x="1847488" y="3212976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6D2B21A-3F79-4131-B95B-197D07D41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0D2CA44-5236-40F6-B6DC-D54CC4228C51}"/>
                    </a:ext>
                  </a:extLst>
                </p:cNvPr>
                <p:cNvCxnSpPr/>
                <p:nvPr/>
              </p:nvCxnSpPr>
              <p:spPr>
                <a:xfrm>
                  <a:off x="220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41E1EBD-D8C7-4B6A-B496-2A436B12B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7488" y="3219446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22E8C97-C54E-4019-BE24-D816B60E6849}"/>
                    </a:ext>
                  </a:extLst>
                </p:cNvPr>
                <p:cNvCxnSpPr/>
                <p:nvPr/>
              </p:nvCxnSpPr>
              <p:spPr>
                <a:xfrm>
                  <a:off x="256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163EFEE-B783-4DCF-B836-5B14FF9C2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7449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29B8FD5-0DBF-4880-8991-5694CBB5F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7448" y="3302976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671E32E-E2CE-4F37-AA48-A69D24765824}"/>
                  </a:ext>
                </a:extLst>
              </p:cNvPr>
              <p:cNvCxnSpPr/>
              <p:nvPr/>
            </p:nvCxnSpPr>
            <p:spPr>
              <a:xfrm>
                <a:off x="2457400" y="2956865"/>
                <a:ext cx="44783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9E5F6B1-1BD7-4F90-851E-B2F982383DFD}"/>
                  </a:ext>
                </a:extLst>
              </p:cNvPr>
              <p:cNvCxnSpPr/>
              <p:nvPr/>
            </p:nvCxnSpPr>
            <p:spPr>
              <a:xfrm>
                <a:off x="2452877" y="4221088"/>
                <a:ext cx="44783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3E91331-F386-49E1-9DE1-AA99720862B3}"/>
                    </a:ext>
                  </a:extLst>
                </p:cNvPr>
                <p:cNvSpPr txBox="1"/>
                <p:nvPr/>
              </p:nvSpPr>
              <p:spPr>
                <a:xfrm>
                  <a:off x="2754528" y="3307400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3E91331-F386-49E1-9DE1-AA9972086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528" y="3307400"/>
                  <a:ext cx="275027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3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436574-22B1-49D6-B7E8-7566308C1E8E}"/>
                  </a:ext>
                </a:extLst>
              </p:cNvPr>
              <p:cNvSpPr txBox="1"/>
              <p:nvPr/>
            </p:nvSpPr>
            <p:spPr>
              <a:xfrm>
                <a:off x="3144535" y="3828994"/>
                <a:ext cx="1585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𝑉𝐼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436574-22B1-49D6-B7E8-7566308C1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535" y="3828994"/>
                <a:ext cx="15853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683EA3EA-EDC1-405B-9BAE-276AFFE7E986}"/>
              </a:ext>
            </a:extLst>
          </p:cNvPr>
          <p:cNvGrpSpPr/>
          <p:nvPr/>
        </p:nvGrpSpPr>
        <p:grpSpPr>
          <a:xfrm>
            <a:off x="299356" y="2312876"/>
            <a:ext cx="2027239" cy="2176914"/>
            <a:chOff x="299356" y="2312876"/>
            <a:chExt cx="2027239" cy="217691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01E58E0-65AE-44D5-8F98-6F02CB1665A8}"/>
                </a:ext>
              </a:extLst>
            </p:cNvPr>
            <p:cNvGrpSpPr/>
            <p:nvPr/>
          </p:nvGrpSpPr>
          <p:grpSpPr>
            <a:xfrm>
              <a:off x="299356" y="2312876"/>
              <a:ext cx="1923777" cy="1821570"/>
              <a:chOff x="537835" y="2399518"/>
              <a:chExt cx="1923777" cy="182157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AD36CB3-2743-43C9-93F4-203E71EE796F}"/>
                  </a:ext>
                </a:extLst>
              </p:cNvPr>
              <p:cNvGrpSpPr/>
              <p:nvPr/>
            </p:nvGrpSpPr>
            <p:grpSpPr>
              <a:xfrm>
                <a:off x="1116581" y="2774896"/>
                <a:ext cx="1340819" cy="360040"/>
                <a:chOff x="87205" y="3212976"/>
                <a:chExt cx="4240526" cy="186473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13A0B14F-4C6D-420C-963C-CB8604DD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05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961766C7-C052-436A-9588-2624BDFDDC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488" y="3306212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5C3D984-BCE7-4492-B6C9-2612A0B10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6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272FCB7-99B9-4836-B716-D910AF3B69D2}"/>
                    </a:ext>
                  </a:extLst>
                </p:cNvPr>
                <p:cNvCxnSpPr/>
                <p:nvPr/>
              </p:nvCxnSpPr>
              <p:spPr>
                <a:xfrm>
                  <a:off x="1847488" y="3212976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35E81F4-7AB8-4885-8A43-96166CE2C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13900556-C6AF-4C0A-8AFC-370AB0323F05}"/>
                    </a:ext>
                  </a:extLst>
                </p:cNvPr>
                <p:cNvCxnSpPr/>
                <p:nvPr/>
              </p:nvCxnSpPr>
              <p:spPr>
                <a:xfrm>
                  <a:off x="220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4649DD4-9539-44E4-851B-2BAEB8BCE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7488" y="3219446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C3FCBAB-E260-4129-A1FD-D373124C8DBA}"/>
                    </a:ext>
                  </a:extLst>
                </p:cNvPr>
                <p:cNvCxnSpPr/>
                <p:nvPr/>
              </p:nvCxnSpPr>
              <p:spPr>
                <a:xfrm>
                  <a:off x="256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50EA5E4-68C1-4CDA-ABE5-FE45052BF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7449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808B777-5786-4813-BF7C-A0AC305FA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7448" y="3302976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346F6D-851A-45B1-85F5-43C42E85616A}"/>
                  </a:ext>
                </a:extLst>
              </p:cNvPr>
              <p:cNvGrpSpPr/>
              <p:nvPr/>
            </p:nvGrpSpPr>
            <p:grpSpPr>
              <a:xfrm>
                <a:off x="537835" y="3094441"/>
                <a:ext cx="885497" cy="1005861"/>
                <a:chOff x="7069542" y="3665172"/>
                <a:chExt cx="885497" cy="1005861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CE9BA1C-5418-4C98-9E66-0FD008C65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5662" y="4035772"/>
                  <a:ext cx="609377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F8C19B9C-936C-415C-95A9-4415DD0990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5662" y="4206320"/>
                  <a:ext cx="609377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38E4AD2-E46F-4FB3-AF46-B832A23D5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0115" y="4118489"/>
                  <a:ext cx="26046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51DE2A4-5464-4C8C-91CB-68494D69F6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0115" y="4294770"/>
                  <a:ext cx="26046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A0BE4B-6FC5-41AE-A7A8-FBCAC4AD41D1}"/>
                    </a:ext>
                  </a:extLst>
                </p:cNvPr>
                <p:cNvSpPr txBox="1"/>
                <p:nvPr/>
              </p:nvSpPr>
              <p:spPr>
                <a:xfrm>
                  <a:off x="7330972" y="3665172"/>
                  <a:ext cx="1953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+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6B0A784-2A8E-4606-AB17-F29A470A18F4}"/>
                    </a:ext>
                  </a:extLst>
                </p:cNvPr>
                <p:cNvSpPr txBox="1"/>
                <p:nvPr/>
              </p:nvSpPr>
              <p:spPr>
                <a:xfrm>
                  <a:off x="7330972" y="4301701"/>
                  <a:ext cx="1661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-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E8D096C2-4FDB-41D2-9454-A4336A41D8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69542" y="4040106"/>
                      <a:ext cx="2750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E8D096C2-4FDB-41D2-9454-A4336A41D8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69542" y="4040106"/>
                      <a:ext cx="27502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B7FB525-1516-4C5B-956A-09B4181D2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581" y="2948667"/>
                <a:ext cx="0" cy="51633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FE560D2-E612-4353-BBAE-231C250405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1958" y="3730970"/>
                <a:ext cx="0" cy="49011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A0F9080-A982-46D2-9C32-B97B8CB54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80" y="4221088"/>
                <a:ext cx="136433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9C1414E-12D8-48AC-A178-B181C3855F1B}"/>
                      </a:ext>
                    </a:extLst>
                  </p:cNvPr>
                  <p:cNvSpPr txBox="1"/>
                  <p:nvPr/>
                </p:nvSpPr>
                <p:spPr>
                  <a:xfrm>
                    <a:off x="1612458" y="2399518"/>
                    <a:ext cx="2750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9C1414E-12D8-48AC-A178-B181C3855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2458" y="2399518"/>
                    <a:ext cx="27502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43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7DDC7BE-AE32-4BE8-8AFD-3C9E1A161644}"/>
                    </a:ext>
                  </a:extLst>
                </p:cNvPr>
                <p:cNvSpPr txBox="1"/>
                <p:nvPr/>
              </p:nvSpPr>
              <p:spPr>
                <a:xfrm>
                  <a:off x="2051568" y="2505469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7DDC7BE-AE32-4BE8-8AFD-3C9E1A161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568" y="2505469"/>
                  <a:ext cx="27502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5BCCC62-2A6F-44AB-8C19-55F38F5C9570}"/>
                    </a:ext>
                  </a:extLst>
                </p:cNvPr>
                <p:cNvSpPr txBox="1"/>
                <p:nvPr/>
              </p:nvSpPr>
              <p:spPr>
                <a:xfrm>
                  <a:off x="2046681" y="4120458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5BCCC62-2A6F-44AB-8C19-55F38F5C9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681" y="4120458"/>
                  <a:ext cx="27502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E23246-0D6B-4C59-A29B-B0B5A4B40FE4}"/>
                  </a:ext>
                </a:extLst>
              </p:cNvPr>
              <p:cNvSpPr txBox="1"/>
              <p:nvPr/>
            </p:nvSpPr>
            <p:spPr>
              <a:xfrm>
                <a:off x="7140116" y="3136981"/>
                <a:ext cx="15546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E23246-0D6B-4C59-A29B-B0B5A4B4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116" y="3136981"/>
                <a:ext cx="15546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bbon: Tilted Down 55">
            <a:extLst>
              <a:ext uri="{FF2B5EF4-FFF2-40B4-BE49-F238E27FC236}">
                <a16:creationId xmlns:a16="http://schemas.microsoft.com/office/drawing/2014/main" id="{B5140BCB-05B9-44FD-8461-534B2D2E6306}"/>
              </a:ext>
            </a:extLst>
          </p:cNvPr>
          <p:cNvSpPr/>
          <p:nvPr/>
        </p:nvSpPr>
        <p:spPr>
          <a:xfrm>
            <a:off x="5591944" y="4401108"/>
            <a:ext cx="4320480" cy="828092"/>
          </a:xfrm>
          <a:prstGeom prst="ribb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prove this?</a:t>
            </a:r>
          </a:p>
        </p:txBody>
      </p:sp>
    </p:spTree>
    <p:extLst>
      <p:ext uri="{BB962C8B-B14F-4D97-AF65-F5344CB8AC3E}">
        <p14:creationId xmlns:p14="http://schemas.microsoft.com/office/powerpoint/2010/main" val="99097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8" grpId="0"/>
      <p:bldP spid="54" grpId="0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F5D5-237D-42C6-8A74-06B51A49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A4BE9C-DB69-4837-BC35-79EF7288266A}"/>
              </a:ext>
            </a:extLst>
          </p:cNvPr>
          <p:cNvGrpSpPr/>
          <p:nvPr/>
        </p:nvGrpSpPr>
        <p:grpSpPr>
          <a:xfrm>
            <a:off x="1186002" y="2162828"/>
            <a:ext cx="1340819" cy="360040"/>
            <a:chOff x="87205" y="3212976"/>
            <a:chExt cx="4240526" cy="1864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838C1C7-F577-4C2B-86C4-5A5119C3A595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37E1A0-4CA4-4ACA-AD17-51A5AA8DAF7D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C2C446-F129-4C8C-8C8C-2AFEEA81C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8072B2-BDA2-4193-ABE7-18FE6F0799F6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4791A6-30C8-4CC1-8E1B-729C2460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DEF507-43E8-4540-8565-4D1CCB467E84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DC5A18A-67C8-4278-A008-AD2B1C5BB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874BE8-1D13-49AB-AE67-D3F663610A41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25CD0A-C8F4-48E3-92D2-B6D76FAFD1B2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F40B6F-C9B4-4E99-9F5C-BFC5B0AF4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8FCD90-56CB-438C-BC17-7C3483B064AE}"/>
              </a:ext>
            </a:extLst>
          </p:cNvPr>
          <p:cNvGrpSpPr/>
          <p:nvPr/>
        </p:nvGrpSpPr>
        <p:grpSpPr>
          <a:xfrm>
            <a:off x="654531" y="3301474"/>
            <a:ext cx="885497" cy="1005861"/>
            <a:chOff x="7069542" y="3665172"/>
            <a:chExt cx="885497" cy="100586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A54935-698E-4E31-A616-0B8068ABE6C3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035772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3AF44B-5FEA-4206-98E6-9741EB98B39F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206320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781162-170D-4D6E-B767-FA0B850347B7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118489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1DCE7D-98E7-404B-8885-0DE9C9470ABF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294770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011C0C-9D87-4A0C-A4FD-45C977B22497}"/>
                </a:ext>
              </a:extLst>
            </p:cNvPr>
            <p:cNvSpPr txBox="1"/>
            <p:nvPr/>
          </p:nvSpPr>
          <p:spPr>
            <a:xfrm>
              <a:off x="7330972" y="3665172"/>
              <a:ext cx="19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C21613-A732-4BE8-AB66-C5647E6C5AF1}"/>
                </a:ext>
              </a:extLst>
            </p:cNvPr>
            <p:cNvSpPr txBox="1"/>
            <p:nvPr/>
          </p:nvSpPr>
          <p:spPr>
            <a:xfrm>
              <a:off x="7330972" y="4301701"/>
              <a:ext cx="16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9BEB4C-DF4E-4D36-97C1-DDABB8524FE4}"/>
                    </a:ext>
                  </a:extLst>
                </p:cNvPr>
                <p:cNvSpPr txBox="1"/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69BEB4C-DF4E-4D36-97C1-DDABB8524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1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A1162F-B43B-48D8-A79A-A62E434573D1}"/>
              </a:ext>
            </a:extLst>
          </p:cNvPr>
          <p:cNvGrpSpPr/>
          <p:nvPr/>
        </p:nvGrpSpPr>
        <p:grpSpPr>
          <a:xfrm rot="5400000">
            <a:off x="1878043" y="4135803"/>
            <a:ext cx="1340819" cy="360040"/>
            <a:chOff x="87205" y="3212976"/>
            <a:chExt cx="4240526" cy="18647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E6B478-F06D-4A7F-8CE3-85884EDF20DB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14972-B79B-49CB-BC81-F9C78F92FC7A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A7FD3E-23A1-4DB0-A02F-CA0BA1E3D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54C698-06C0-4956-9C59-81B3C7FC1EA6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430DB1-40D2-46A7-9DDB-E57C0FB7B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BF5DBB-74B4-4155-B864-2752A3A7AA28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06536EF-F35C-447A-84BE-B44991A71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63AE43-F235-453E-97A2-66AA846C73EF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AEF0F4A-61D9-4569-8AA9-0EFA7733B67A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FB3E81-1BE1-4E3D-8C40-920A6A2C4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ADF109-6EA6-4CEE-89F9-759C58A41795}"/>
              </a:ext>
            </a:extLst>
          </p:cNvPr>
          <p:cNvGrpSpPr/>
          <p:nvPr/>
        </p:nvGrpSpPr>
        <p:grpSpPr>
          <a:xfrm rot="5400000">
            <a:off x="1879924" y="2829933"/>
            <a:ext cx="1340819" cy="360040"/>
            <a:chOff x="87205" y="3212976"/>
            <a:chExt cx="4240526" cy="18647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D97114-81B2-407B-87EB-0924A16942B4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41CE195-3F62-4610-941F-34BFC9234E4B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C80176-2AE9-4CC0-8E62-053AD4EBB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50C8FD5-58A4-4FA0-9875-F6E514FC9615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2913E70-6F0D-4E2B-82B0-426D064C1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8B4C438-40E8-4A49-9C0C-5595FAD75801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0BFA536-3FA5-406C-AE60-11C334918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AA674D-678A-4BD7-9763-CF8A5CBCF914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4B66E6-2C49-4732-9043-C64DC78B14F2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731BBB-A798-4979-BACE-FA6827276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C52494-C23A-496B-893E-B699F56034CD}"/>
              </a:ext>
            </a:extLst>
          </p:cNvPr>
          <p:cNvCxnSpPr>
            <a:cxnSpLocks/>
          </p:cNvCxnSpPr>
          <p:nvPr/>
        </p:nvCxnSpPr>
        <p:spPr>
          <a:xfrm>
            <a:off x="1186002" y="2336599"/>
            <a:ext cx="0" cy="13437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FC9F20-AAB5-44DE-9361-DDA7E5AF811B}"/>
              </a:ext>
            </a:extLst>
          </p:cNvPr>
          <p:cNvCxnSpPr>
            <a:cxnSpLocks/>
          </p:cNvCxnSpPr>
          <p:nvPr/>
        </p:nvCxnSpPr>
        <p:spPr>
          <a:xfrm>
            <a:off x="1186002" y="3938003"/>
            <a:ext cx="0" cy="10482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A5DD398-F79D-4C98-B04C-71E0246DA1E8}"/>
              </a:ext>
            </a:extLst>
          </p:cNvPr>
          <p:cNvCxnSpPr>
            <a:cxnSpLocks/>
          </p:cNvCxnSpPr>
          <p:nvPr/>
        </p:nvCxnSpPr>
        <p:spPr>
          <a:xfrm>
            <a:off x="1186002" y="4986233"/>
            <a:ext cx="13643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51B83D-B67E-4F79-902B-F3ACAA806E48}"/>
                  </a:ext>
                </a:extLst>
              </p:cNvPr>
              <p:cNvSpPr txBox="1"/>
              <p:nvPr/>
            </p:nvSpPr>
            <p:spPr>
              <a:xfrm>
                <a:off x="1714137" y="1761229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51B83D-B67E-4F79-902B-F3ACAA806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37" y="1761229"/>
                <a:ext cx="5842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377FF2-A0EF-4036-9A0D-414A4B504415}"/>
                  </a:ext>
                </a:extLst>
              </p:cNvPr>
              <p:cNvSpPr txBox="1"/>
              <p:nvPr/>
            </p:nvSpPr>
            <p:spPr>
              <a:xfrm>
                <a:off x="1983711" y="2764526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377FF2-A0EF-4036-9A0D-414A4B504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11" y="2764526"/>
                <a:ext cx="5842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5C76F9-4851-480D-90B9-F1D7A032AEE6}"/>
                  </a:ext>
                </a:extLst>
              </p:cNvPr>
              <p:cNvSpPr txBox="1"/>
              <p:nvPr/>
            </p:nvSpPr>
            <p:spPr>
              <a:xfrm>
                <a:off x="1962308" y="4194724"/>
                <a:ext cx="584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5C76F9-4851-480D-90B9-F1D7A032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08" y="4194724"/>
                <a:ext cx="5842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BA73D8-8544-4411-8542-48F50F3EB446}"/>
              </a:ext>
            </a:extLst>
          </p:cNvPr>
          <p:cNvCxnSpPr>
            <a:cxnSpLocks/>
          </p:cNvCxnSpPr>
          <p:nvPr/>
        </p:nvCxnSpPr>
        <p:spPr>
          <a:xfrm>
            <a:off x="2526821" y="2347211"/>
            <a:ext cx="8312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BFBE85A-FE54-4C86-80DE-76104DFDAFD7}"/>
                  </a:ext>
                </a:extLst>
              </p:cNvPr>
              <p:cNvSpPr txBox="1"/>
              <p:nvPr/>
            </p:nvSpPr>
            <p:spPr>
              <a:xfrm>
                <a:off x="3314816" y="1977879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BFBE85A-FE54-4C86-80DE-76104DFDA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816" y="1977879"/>
                <a:ext cx="3856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F87E2D-B500-481D-A70A-95D38149CBB4}"/>
              </a:ext>
            </a:extLst>
          </p:cNvPr>
          <p:cNvCxnSpPr>
            <a:cxnSpLocks/>
          </p:cNvCxnSpPr>
          <p:nvPr/>
        </p:nvCxnSpPr>
        <p:spPr>
          <a:xfrm>
            <a:off x="2567977" y="4977172"/>
            <a:ext cx="8271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BE3B002-5E7C-42AF-91B1-7D82577D7F00}"/>
                  </a:ext>
                </a:extLst>
              </p:cNvPr>
              <p:cNvSpPr txBox="1"/>
              <p:nvPr/>
            </p:nvSpPr>
            <p:spPr>
              <a:xfrm>
                <a:off x="1406539" y="2462865"/>
                <a:ext cx="7197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u="none" strike="noStrike" baseline="0" dirty="0" smtClean="0">
                        <a:latin typeface="Cambria Math" panose="02040503050406030204" pitchFamily="18" charset="0"/>
                      </a:rPr>
                      <m:t>5.6 </m:t>
                    </m:r>
                    <m:r>
                      <m:rPr>
                        <m:sty m:val="p"/>
                      </m:rP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1600" b="0" i="0" u="none" strike="noStrike" baseline="0" dirty="0">
                    <a:latin typeface="Times-Roman"/>
                  </a:rPr>
                  <a:t> </a:t>
                </a:r>
                <a:endParaRPr lang="en-GB" sz="16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BE3B002-5E7C-42AF-91B1-7D82577D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9" y="2462865"/>
                <a:ext cx="71972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AEFCEC5-E093-4284-94C1-6C3DDD8FCDF7}"/>
                  </a:ext>
                </a:extLst>
              </p:cNvPr>
              <p:cNvSpPr txBox="1"/>
              <p:nvPr/>
            </p:nvSpPr>
            <p:spPr>
              <a:xfrm>
                <a:off x="2675361" y="2836548"/>
                <a:ext cx="7197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u="none" strike="noStrike" baseline="0" dirty="0" smtClean="0">
                        <a:latin typeface="Cambria Math" panose="02040503050406030204" pitchFamily="18" charset="0"/>
                      </a:rPr>
                      <m:t>4.7 </m:t>
                    </m:r>
                    <m:r>
                      <m:rPr>
                        <m:sty m:val="p"/>
                      </m:rP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1600" b="0" i="0" u="none" strike="noStrike" baseline="0" dirty="0">
                    <a:latin typeface="Times-Roman"/>
                  </a:rPr>
                  <a:t> </a:t>
                </a:r>
                <a:endParaRPr lang="en-GB" sz="16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AEFCEC5-E093-4284-94C1-6C3DDD8FC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1" y="2836548"/>
                <a:ext cx="71972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EF882FD-AF4E-42BE-8C88-BAAA87A5CBE6}"/>
                  </a:ext>
                </a:extLst>
              </p:cNvPr>
              <p:cNvSpPr txBox="1"/>
              <p:nvPr/>
            </p:nvSpPr>
            <p:spPr>
              <a:xfrm>
                <a:off x="2724342" y="4224810"/>
                <a:ext cx="7197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u="none" strike="noStrike" baseline="0" dirty="0" smtClean="0">
                        <a:latin typeface="Cambria Math" panose="02040503050406030204" pitchFamily="18" charset="0"/>
                      </a:rPr>
                      <m:t>3.3 </m:t>
                    </m:r>
                    <m:r>
                      <m:rPr>
                        <m:sty m:val="p"/>
                      </m:rPr>
                      <a:rPr lang="el-GR" sz="16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1600" b="0" i="0" u="none" strike="noStrike" baseline="0" dirty="0">
                    <a:latin typeface="Times-Roman"/>
                  </a:rPr>
                  <a:t> </a:t>
                </a:r>
                <a:endParaRPr lang="en-GB" sz="16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EF882FD-AF4E-42BE-8C88-BAAA87A5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42" y="4224810"/>
                <a:ext cx="71972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A36B637-6D80-470D-9ADD-7D75E252F9D4}"/>
                  </a:ext>
                </a:extLst>
              </p:cNvPr>
              <p:cNvSpPr txBox="1"/>
              <p:nvPr/>
            </p:nvSpPr>
            <p:spPr>
              <a:xfrm>
                <a:off x="3047997" y="4926198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A36B637-6D80-470D-9ADD-7D75E252F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7" y="4926198"/>
                <a:ext cx="3960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2590B00-9E70-480B-BCD1-C74271A926BD}"/>
              </a:ext>
            </a:extLst>
          </p:cNvPr>
          <p:cNvGrpSpPr/>
          <p:nvPr/>
        </p:nvGrpSpPr>
        <p:grpSpPr>
          <a:xfrm>
            <a:off x="5053450" y="1977879"/>
            <a:ext cx="3271583" cy="3967783"/>
            <a:chOff x="5749802" y="2005666"/>
            <a:chExt cx="3271583" cy="396778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B7A2DF-C959-4E4A-B6E2-1360642946C4}"/>
                </a:ext>
              </a:extLst>
            </p:cNvPr>
            <p:cNvSpPr/>
            <p:nvPr/>
          </p:nvSpPr>
          <p:spPr>
            <a:xfrm>
              <a:off x="6126480" y="2005666"/>
              <a:ext cx="2063914" cy="22563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E7DD22A-3768-49FC-8B5F-CE40B3D84794}"/>
                </a:ext>
              </a:extLst>
            </p:cNvPr>
            <p:cNvGrpSpPr/>
            <p:nvPr/>
          </p:nvGrpSpPr>
          <p:grpSpPr>
            <a:xfrm>
              <a:off x="6821132" y="2329989"/>
              <a:ext cx="1340819" cy="360040"/>
              <a:chOff x="87205" y="3212976"/>
              <a:chExt cx="4240526" cy="186473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929FCF7-DD10-48A9-B032-5AABE97AF5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05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CBFF802-13E4-48A6-8F5C-4488CA838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C205281-E670-4C9C-A115-C1ABB7CCC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9DE86D3-41D7-41FB-A0D0-CBC11EF6CF36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E90CACE-D68A-4B36-9361-CCCDCBC07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38DE9E5-7065-4EF2-840B-8346F018D335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F1692D6-F5D6-4319-9A53-27955A27F5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68ECA24-0027-4CDB-91F2-AF195D6458E9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9F20B6E-00D6-4E48-BDF2-7B85697AC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9" y="3306211"/>
                <a:ext cx="149028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BAEE570-06CE-493B-9B40-BB298F1098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73F8B9D-5A1E-42AA-AE3D-9C8BFF93CB66}"/>
                </a:ext>
              </a:extLst>
            </p:cNvPr>
            <p:cNvCxnSpPr/>
            <p:nvPr/>
          </p:nvCxnSpPr>
          <p:spPr>
            <a:xfrm>
              <a:off x="6821132" y="2503760"/>
              <a:ext cx="0" cy="54630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7A6948-CCB6-47E2-B8E2-3D037FC00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4016" y="3808843"/>
              <a:ext cx="18257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0C4CCCA-8954-4BCA-B6B6-134822AD0573}"/>
                </a:ext>
              </a:extLst>
            </p:cNvPr>
            <p:cNvGrpSpPr/>
            <p:nvPr/>
          </p:nvGrpSpPr>
          <p:grpSpPr>
            <a:xfrm>
              <a:off x="6093596" y="2677531"/>
              <a:ext cx="1027836" cy="1005861"/>
              <a:chOff x="6927203" y="3665172"/>
              <a:chExt cx="1027836" cy="1005861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C19EF27-A176-4EA5-8ADE-0115895CE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5662" y="4035772"/>
                <a:ext cx="60937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DA63161-9DFC-4FC4-95EB-2DBC1278A3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5662" y="4206320"/>
                <a:ext cx="60937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E9A53D-4CA2-41CA-B0E8-9DDAD86C8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115" y="4118489"/>
                <a:ext cx="26046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3B72BB7-AC8E-4038-B61F-3D2D34C1C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0115" y="4294770"/>
                <a:ext cx="26046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5E05B12-9AA9-448F-A5E8-E916B13797ED}"/>
                  </a:ext>
                </a:extLst>
              </p:cNvPr>
              <p:cNvSpPr txBox="1"/>
              <p:nvPr/>
            </p:nvSpPr>
            <p:spPr>
              <a:xfrm>
                <a:off x="7330972" y="3665172"/>
                <a:ext cx="1953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+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451F2C3-670F-452E-BAA3-4783675580B4}"/>
                  </a:ext>
                </a:extLst>
              </p:cNvPr>
              <p:cNvSpPr txBox="1"/>
              <p:nvPr/>
            </p:nvSpPr>
            <p:spPr>
              <a:xfrm>
                <a:off x="7330972" y="4301701"/>
                <a:ext cx="166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-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6C1346B1-75CC-4277-B936-9785F1CDAA58}"/>
                      </a:ext>
                    </a:extLst>
                  </p:cNvPr>
                  <p:cNvSpPr txBox="1"/>
                  <p:nvPr/>
                </p:nvSpPr>
                <p:spPr>
                  <a:xfrm>
                    <a:off x="6927203" y="4069221"/>
                    <a:ext cx="2750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6C1346B1-75CC-4277-B936-9785F1CDAA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7203" y="4069221"/>
                    <a:ext cx="27502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8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CB09504-A24A-42B5-AAD2-90EFF7A9735A}"/>
                </a:ext>
              </a:extLst>
            </p:cNvPr>
            <p:cNvCxnSpPr>
              <a:cxnSpLocks/>
            </p:cNvCxnSpPr>
            <p:nvPr/>
          </p:nvCxnSpPr>
          <p:spPr>
            <a:xfrm>
              <a:off x="6816742" y="3297339"/>
              <a:ext cx="0" cy="5228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5A7083E-CB27-4CA2-9A86-2706F4D708B2}"/>
                    </a:ext>
                  </a:extLst>
                </p:cNvPr>
                <p:cNvSpPr txBox="1"/>
                <p:nvPr/>
              </p:nvSpPr>
              <p:spPr>
                <a:xfrm>
                  <a:off x="7463096" y="2005666"/>
                  <a:ext cx="6341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5A7083E-CB27-4CA2-9A86-2706F4D70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096" y="2005666"/>
                  <a:ext cx="63414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EFCD767-9F8D-4E0B-846E-E14CA283B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1951" y="2510009"/>
              <a:ext cx="47784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6D28045-A148-4D23-B811-6A236D9FE8C6}"/>
                    </a:ext>
                  </a:extLst>
                </p:cNvPr>
                <p:cNvSpPr txBox="1"/>
                <p:nvPr/>
              </p:nvSpPr>
              <p:spPr>
                <a:xfrm>
                  <a:off x="8302683" y="2194589"/>
                  <a:ext cx="385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6D28045-A148-4D23-B811-6A236D9FE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683" y="2194589"/>
                  <a:ext cx="38568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F9FAE4F-44AC-4E53-A77E-5265B9C13B03}"/>
                    </a:ext>
                  </a:extLst>
                </p:cNvPr>
                <p:cNvSpPr txBox="1"/>
                <p:nvPr/>
              </p:nvSpPr>
              <p:spPr>
                <a:xfrm>
                  <a:off x="8291652" y="3481203"/>
                  <a:ext cx="3960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F9FAE4F-44AC-4E53-A77E-5265B9C13B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652" y="3481203"/>
                  <a:ext cx="39606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13DBDA-B2C4-4D31-9147-E7528F9825B1}"/>
                </a:ext>
              </a:extLst>
            </p:cNvPr>
            <p:cNvSpPr txBox="1"/>
            <p:nvPr/>
          </p:nvSpPr>
          <p:spPr>
            <a:xfrm>
              <a:off x="5908002" y="4332847"/>
              <a:ext cx="29394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Thevenin’s Equivalent Circuit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E913BE10-5F1C-4849-90E9-374D3C4C9F50}"/>
                    </a:ext>
                  </a:extLst>
                </p:cNvPr>
                <p:cNvSpPr txBox="1"/>
                <p:nvPr/>
              </p:nvSpPr>
              <p:spPr>
                <a:xfrm>
                  <a:off x="5776522" y="4935975"/>
                  <a:ext cx="32448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||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29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GB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E913BE10-5F1C-4849-90E9-374D3C4C9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522" y="4935975"/>
                  <a:ext cx="324486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8D1A7F49-045B-4F5A-A974-D27A06E645EB}"/>
                    </a:ext>
                  </a:extLst>
                </p:cNvPr>
                <p:cNvSpPr txBox="1"/>
                <p:nvPr/>
              </p:nvSpPr>
              <p:spPr>
                <a:xfrm>
                  <a:off x="5749802" y="5439328"/>
                  <a:ext cx="3109313" cy="534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.88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GB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8D1A7F49-045B-4F5A-A974-D27A06E64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9802" y="5439328"/>
                  <a:ext cx="3109313" cy="5341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10649FC-A889-4D34-8FE9-D890467662A2}"/>
              </a:ext>
            </a:extLst>
          </p:cNvPr>
          <p:cNvGrpSpPr/>
          <p:nvPr/>
        </p:nvGrpSpPr>
        <p:grpSpPr>
          <a:xfrm>
            <a:off x="3342254" y="2355400"/>
            <a:ext cx="812395" cy="2630833"/>
            <a:chOff x="3342254" y="2355400"/>
            <a:chExt cx="812395" cy="263083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4026450-535C-421F-8F45-A6344928DA06}"/>
                </a:ext>
              </a:extLst>
            </p:cNvPr>
            <p:cNvGrpSpPr/>
            <p:nvPr/>
          </p:nvGrpSpPr>
          <p:grpSpPr>
            <a:xfrm rot="5400000">
              <a:off x="2497129" y="3534086"/>
              <a:ext cx="2611144" cy="275028"/>
              <a:chOff x="-2021505" y="3212976"/>
              <a:chExt cx="8758455" cy="186473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08833AF-0234-4041-AD9C-BF7F8ED5381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-222012" y="1506718"/>
                <a:ext cx="0" cy="35989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2CA25E4-98BB-4024-860D-ACEB3AE15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CA1BA12-42E1-4FD7-9EF3-CAAAC32112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F20CA88-9EA0-4729-9AAD-6F71A9010527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88B20D-6B0E-4DB3-B5BA-4826FBE4A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715E9B8-1385-47C4-B1F6-073E5F4C1968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82B5DE8-E48A-4AB9-B96B-C5E35C7D03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46AD420-3291-4B97-B104-E4F26F39C062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AC76FB3-A9D0-4F6D-8655-37482F49B40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87198" y="1356461"/>
                <a:ext cx="0" cy="389950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7D90A3C-4F93-4A85-B334-C22F7969BE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F845C28-EA48-48E4-8A35-C1D5AD902B9B}"/>
                </a:ext>
              </a:extLst>
            </p:cNvPr>
            <p:cNvCxnSpPr/>
            <p:nvPr/>
          </p:nvCxnSpPr>
          <p:spPr>
            <a:xfrm>
              <a:off x="3342254" y="2355400"/>
              <a:ext cx="4478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52788A3-A6F8-479E-8FA8-52E874443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5085" y="4977172"/>
              <a:ext cx="402844" cy="906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4D9A846-EE91-4982-8D85-E34728829F44}"/>
                    </a:ext>
                  </a:extLst>
                </p:cNvPr>
                <p:cNvSpPr txBox="1"/>
                <p:nvPr/>
              </p:nvSpPr>
              <p:spPr>
                <a:xfrm>
                  <a:off x="3879622" y="3147370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4D9A846-EE91-4982-8D85-E34728829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622" y="3147370"/>
                  <a:ext cx="275027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369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C1CCF25-6D21-4248-8446-863AA9A33EC0}"/>
                  </a:ext>
                </a:extLst>
              </p:cNvPr>
              <p:cNvSpPr txBox="1"/>
              <p:nvPr/>
            </p:nvSpPr>
            <p:spPr>
              <a:xfrm>
                <a:off x="9139006" y="2910010"/>
                <a:ext cx="20166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=3.29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C1CCF25-6D21-4248-8446-863AA9A3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06" y="2910010"/>
                <a:ext cx="201667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3D76CEE-CACC-4C1F-9423-D3888F5E3C78}"/>
                  </a:ext>
                </a:extLst>
              </p:cNvPr>
              <p:cNvSpPr txBox="1"/>
              <p:nvPr/>
            </p:nvSpPr>
            <p:spPr>
              <a:xfrm>
                <a:off x="9001692" y="3674644"/>
                <a:ext cx="2758564" cy="1186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5.88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3.29+3.29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=0.89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3D76CEE-CACC-4C1F-9423-D3888F5E3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92" y="3674644"/>
                <a:ext cx="2758564" cy="11868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15D67C3-2A27-4735-854A-5E6C6F4BDDAA}"/>
              </a:ext>
            </a:extLst>
          </p:cNvPr>
          <p:cNvGrpSpPr/>
          <p:nvPr/>
        </p:nvGrpSpPr>
        <p:grpSpPr>
          <a:xfrm>
            <a:off x="7939816" y="2475973"/>
            <a:ext cx="830025" cy="1305083"/>
            <a:chOff x="7939816" y="2475973"/>
            <a:chExt cx="830025" cy="130508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45B929B-2282-4329-9DE6-8530E0D32BC3}"/>
                </a:ext>
              </a:extLst>
            </p:cNvPr>
            <p:cNvGrpSpPr/>
            <p:nvPr/>
          </p:nvGrpSpPr>
          <p:grpSpPr>
            <a:xfrm rot="5400000">
              <a:off x="7739952" y="2985694"/>
              <a:ext cx="1294470" cy="275028"/>
              <a:chOff x="-36544" y="3212976"/>
              <a:chExt cx="4341988" cy="186473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3505741-1E4D-4FB9-A4E5-79EACA2D6D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70469" y="2499197"/>
                <a:ext cx="0" cy="16140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4FDE8FF-9C77-4805-9B36-EEE9FF5AE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3F16FCB-FAE5-45F5-A1CB-44CA60B0EE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2DD6716-B65F-4B2C-9C13-B7C73031FB2D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A305B00-18FF-490E-BF96-9F1784048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A57CDF97-FA22-46B3-BE79-48DC8BA4E150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286EE6D4-C778-46AC-9AFA-624DA8D54B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50C7175-2ABC-4A0E-8223-0D74A044F5AE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879C8EB-29C9-4ADE-8316-A13D00AEFE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571445" y="2575449"/>
                <a:ext cx="0" cy="146799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1E633C5E-A4E2-458A-B865-B7B1607243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BD8B558-2962-42AE-9087-F124D3D8ABBB}"/>
                </a:ext>
              </a:extLst>
            </p:cNvPr>
            <p:cNvCxnSpPr/>
            <p:nvPr/>
          </p:nvCxnSpPr>
          <p:spPr>
            <a:xfrm>
              <a:off x="7947890" y="2483308"/>
              <a:ext cx="4478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2809081-D6BB-493F-918C-B72F76BDE2BD}"/>
                </a:ext>
              </a:extLst>
            </p:cNvPr>
            <p:cNvCxnSpPr>
              <a:cxnSpLocks/>
            </p:cNvCxnSpPr>
            <p:nvPr/>
          </p:nvCxnSpPr>
          <p:spPr>
            <a:xfrm>
              <a:off x="7939816" y="3781056"/>
              <a:ext cx="45070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B63C56A-BECF-4476-8065-8B9BC8AAA238}"/>
                    </a:ext>
                  </a:extLst>
                </p:cNvPr>
                <p:cNvSpPr txBox="1"/>
                <p:nvPr/>
              </p:nvSpPr>
              <p:spPr>
                <a:xfrm>
                  <a:off x="8494814" y="2682413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B63C56A-BECF-4476-8065-8B9BC8AA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814" y="2682413"/>
                  <a:ext cx="275027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3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4470E1-0650-4DEF-94CA-B84447244051}"/>
              </a:ext>
            </a:extLst>
          </p:cNvPr>
          <p:cNvCxnSpPr/>
          <p:nvPr/>
        </p:nvCxnSpPr>
        <p:spPr>
          <a:xfrm flipV="1">
            <a:off x="8151083" y="2682413"/>
            <a:ext cx="0" cy="6496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55862C8-7F8A-4A30-8E3F-36BE2106E29F}"/>
                  </a:ext>
                </a:extLst>
              </p:cNvPr>
              <p:cNvSpPr txBox="1"/>
              <p:nvPr/>
            </p:nvSpPr>
            <p:spPr>
              <a:xfrm>
                <a:off x="7860585" y="2839815"/>
                <a:ext cx="335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55862C8-7F8A-4A30-8E3F-36BE2106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585" y="2839815"/>
                <a:ext cx="33587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80584F2-6941-4F85-86AE-F879254FDA49}"/>
                  </a:ext>
                </a:extLst>
              </p:cNvPr>
              <p:cNvSpPr txBox="1"/>
              <p:nvPr/>
            </p:nvSpPr>
            <p:spPr>
              <a:xfrm>
                <a:off x="8694048" y="5226875"/>
                <a:ext cx="3109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0.89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×3.29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80584F2-6941-4F85-86AE-F879254FD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048" y="5226875"/>
                <a:ext cx="310931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2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148" grpId="0"/>
      <p:bldP spid="145" grpId="0"/>
      <p:bldP spid="147" grpId="0"/>
      <p:bldP spid="152" grpId="0"/>
      <p:bldP spid="155" grpId="0"/>
      <p:bldP spid="114" grpId="0"/>
      <p:bldP spid="115" grpId="0"/>
      <p:bldP spid="140" grpId="0"/>
      <p:bldP spid="1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095F4DC-838C-4D5A-9FE5-BA3725DDD13F}"/>
              </a:ext>
            </a:extLst>
          </p:cNvPr>
          <p:cNvSpPr/>
          <p:nvPr/>
        </p:nvSpPr>
        <p:spPr>
          <a:xfrm>
            <a:off x="7154416" y="3618265"/>
            <a:ext cx="1738590" cy="2123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F6CB8-D0DD-479B-B932-F28F848F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(Practical applications)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24184A-C1A5-48C0-8ED2-9D87982B63DC}"/>
              </a:ext>
            </a:extLst>
          </p:cNvPr>
          <p:cNvSpPr/>
          <p:nvPr/>
        </p:nvSpPr>
        <p:spPr>
          <a:xfrm>
            <a:off x="2639616" y="3140968"/>
            <a:ext cx="1944216" cy="14507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Power Amplifier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02CEDF-B456-4BBE-97D4-D9BF3CE5D15C}"/>
              </a:ext>
            </a:extLst>
          </p:cNvPr>
          <p:cNvCxnSpPr>
            <a:cxnSpLocks/>
          </p:cNvCxnSpPr>
          <p:nvPr/>
        </p:nvCxnSpPr>
        <p:spPr>
          <a:xfrm>
            <a:off x="4583832" y="3429000"/>
            <a:ext cx="9361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A610D2-BF0A-41CE-8D1F-2C0701E9967C}"/>
              </a:ext>
            </a:extLst>
          </p:cNvPr>
          <p:cNvCxnSpPr>
            <a:cxnSpLocks/>
          </p:cNvCxnSpPr>
          <p:nvPr/>
        </p:nvCxnSpPr>
        <p:spPr>
          <a:xfrm>
            <a:off x="4614312" y="4343400"/>
            <a:ext cx="9056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Volume outline">
            <a:extLst>
              <a:ext uri="{FF2B5EF4-FFF2-40B4-BE49-F238E27FC236}">
                <a16:creationId xmlns:a16="http://schemas.microsoft.com/office/drawing/2014/main" id="{4742DD86-4D57-4A91-8207-305BD871D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924" y="3437272"/>
            <a:ext cx="914400" cy="914400"/>
          </a:xfrm>
          <a:prstGeom prst="rect">
            <a:avLst/>
          </a:prstGeom>
        </p:spPr>
      </p:pic>
      <p:pic>
        <p:nvPicPr>
          <p:cNvPr id="10" name="Graphic 9" descr="Radio microphone with solid fill">
            <a:extLst>
              <a:ext uri="{FF2B5EF4-FFF2-40B4-BE49-F238E27FC236}">
                <a16:creationId xmlns:a16="http://schemas.microsoft.com/office/drawing/2014/main" id="{56467079-2C0A-436D-91F9-4F28CF2F8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244" y="3390900"/>
            <a:ext cx="914400" cy="914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085078-8113-4C9D-9CAA-99636576B041}"/>
              </a:ext>
            </a:extLst>
          </p:cNvPr>
          <p:cNvCxnSpPr>
            <a:cxnSpLocks/>
          </p:cNvCxnSpPr>
          <p:nvPr/>
        </p:nvCxnSpPr>
        <p:spPr>
          <a:xfrm>
            <a:off x="1343472" y="3429000"/>
            <a:ext cx="1296144" cy="82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C6C19C-BD0D-45F6-8D4A-D9E341EEC51D}"/>
              </a:ext>
            </a:extLst>
          </p:cNvPr>
          <p:cNvCxnSpPr>
            <a:cxnSpLocks/>
          </p:cNvCxnSpPr>
          <p:nvPr/>
        </p:nvCxnSpPr>
        <p:spPr>
          <a:xfrm>
            <a:off x="1343472" y="4343400"/>
            <a:ext cx="12961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3FF6B0-2FFE-4C79-8F67-3AE0C06779BE}"/>
              </a:ext>
            </a:extLst>
          </p:cNvPr>
          <p:cNvCxnSpPr>
            <a:cxnSpLocks/>
          </p:cNvCxnSpPr>
          <p:nvPr/>
        </p:nvCxnSpPr>
        <p:spPr>
          <a:xfrm flipV="1">
            <a:off x="5519936" y="4005064"/>
            <a:ext cx="0" cy="347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5F680C-EE9A-46D3-A329-AE0E029FB1DD}"/>
              </a:ext>
            </a:extLst>
          </p:cNvPr>
          <p:cNvCxnSpPr>
            <a:cxnSpLocks/>
          </p:cNvCxnSpPr>
          <p:nvPr/>
        </p:nvCxnSpPr>
        <p:spPr>
          <a:xfrm flipV="1">
            <a:off x="5517753" y="3429000"/>
            <a:ext cx="0" cy="3600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4AFA08E-F83A-4B8E-840B-4D94E3CD9FFC}"/>
              </a:ext>
            </a:extLst>
          </p:cNvPr>
          <p:cNvSpPr txBox="1"/>
          <p:nvPr/>
        </p:nvSpPr>
        <p:spPr>
          <a:xfrm>
            <a:off x="2639616" y="4879757"/>
            <a:ext cx="2114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baseline="0" dirty="0">
                <a:solidFill>
                  <a:srgbClr val="424242"/>
                </a:solidFill>
                <a:latin typeface="Times-Roman"/>
              </a:rPr>
              <a:t>Audio System</a:t>
            </a:r>
            <a:endParaRPr lang="en-GB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57DB3-047C-4511-8321-6749C32E1820}"/>
              </a:ext>
            </a:extLst>
          </p:cNvPr>
          <p:cNvSpPr txBox="1"/>
          <p:nvPr/>
        </p:nvSpPr>
        <p:spPr>
          <a:xfrm>
            <a:off x="5879976" y="208311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7030A0"/>
                </a:solidFill>
                <a:latin typeface="Times-Roman"/>
              </a:rPr>
              <a:t>In this system, the resistance of the speaker is the load.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B0F0"/>
                </a:solidFill>
                <a:latin typeface="Times-Roman"/>
              </a:rPr>
              <a:t>The systems are typically optimized for maximum power to the speakers.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0000"/>
                </a:solidFill>
                <a:latin typeface="Times-Roman"/>
              </a:rPr>
              <a:t>Thus, the resistance of the speaker must equal the internal source resistance of the amplifier.</a:t>
            </a: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742F3B-C49C-4CFA-A10D-785A6FF50851}"/>
              </a:ext>
            </a:extLst>
          </p:cNvPr>
          <p:cNvGrpSpPr/>
          <p:nvPr/>
        </p:nvGrpSpPr>
        <p:grpSpPr>
          <a:xfrm>
            <a:off x="9069458" y="4175611"/>
            <a:ext cx="815157" cy="1264224"/>
            <a:chOff x="2214398" y="2870222"/>
            <a:chExt cx="815157" cy="12642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75480E8-95D8-40E2-B0B7-078360451E92}"/>
                </a:ext>
              </a:extLst>
            </p:cNvPr>
            <p:cNvGrpSpPr/>
            <p:nvPr/>
          </p:nvGrpSpPr>
          <p:grpSpPr>
            <a:xfrm>
              <a:off x="2214398" y="2870222"/>
              <a:ext cx="582017" cy="1264224"/>
              <a:chOff x="2452877" y="2956864"/>
              <a:chExt cx="582017" cy="126422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1CDB62D-308E-4902-8EB8-18E927AF4692}"/>
                  </a:ext>
                </a:extLst>
              </p:cNvPr>
              <p:cNvGrpSpPr/>
              <p:nvPr/>
            </p:nvGrpSpPr>
            <p:grpSpPr>
              <a:xfrm rot="5400000">
                <a:off x="2265269" y="3451461"/>
                <a:ext cx="1264221" cy="275028"/>
                <a:chOff x="87205" y="3212976"/>
                <a:chExt cx="4240526" cy="186473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E34513F-1FF2-41D0-9548-7D8F4808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05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ECE0766-6A9F-4754-AD01-EBC425635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488" y="3306212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D14659B-CA3A-4F4D-AF1A-56FB0A34E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6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F813D9E-4C85-4FCD-A5DC-3095BB0BCE88}"/>
                    </a:ext>
                  </a:extLst>
                </p:cNvPr>
                <p:cNvCxnSpPr/>
                <p:nvPr/>
              </p:nvCxnSpPr>
              <p:spPr>
                <a:xfrm>
                  <a:off x="1847488" y="3212976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685B2E3-3E36-4E9C-B404-0DE3B2F95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3BAE932-D99E-4B3F-A2A5-565072BD7A66}"/>
                    </a:ext>
                  </a:extLst>
                </p:cNvPr>
                <p:cNvCxnSpPr/>
                <p:nvPr/>
              </p:nvCxnSpPr>
              <p:spPr>
                <a:xfrm>
                  <a:off x="220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8C63924-BD98-41D9-8F8F-06957B95D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7488" y="3219446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24360FF-7930-4CC0-8AFF-6D1689EB4FC9}"/>
                    </a:ext>
                  </a:extLst>
                </p:cNvPr>
                <p:cNvCxnSpPr/>
                <p:nvPr/>
              </p:nvCxnSpPr>
              <p:spPr>
                <a:xfrm>
                  <a:off x="256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0E4B935-C79E-45EF-A904-27C53665A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7449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ED9C486-E8EF-44F1-9BF4-8AF9FED17F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7448" y="3302976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F5C1E08-06D3-42B4-B46D-4930FE6BB7F6}"/>
                  </a:ext>
                </a:extLst>
              </p:cNvPr>
              <p:cNvCxnSpPr/>
              <p:nvPr/>
            </p:nvCxnSpPr>
            <p:spPr>
              <a:xfrm>
                <a:off x="2457400" y="2956865"/>
                <a:ext cx="44783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41A505F-B05F-40EE-B504-EAD90B3BB2CF}"/>
                  </a:ext>
                </a:extLst>
              </p:cNvPr>
              <p:cNvCxnSpPr/>
              <p:nvPr/>
            </p:nvCxnSpPr>
            <p:spPr>
              <a:xfrm>
                <a:off x="2452877" y="4221088"/>
                <a:ext cx="44783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B424C02-9230-4445-9157-4D4894FB1F85}"/>
                    </a:ext>
                  </a:extLst>
                </p:cNvPr>
                <p:cNvSpPr txBox="1"/>
                <p:nvPr/>
              </p:nvSpPr>
              <p:spPr>
                <a:xfrm>
                  <a:off x="2754528" y="3307400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B424C02-9230-4445-9157-4D4894FB1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528" y="3307400"/>
                  <a:ext cx="27502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44232EA-7235-4838-A272-9D6071B57019}"/>
              </a:ext>
            </a:extLst>
          </p:cNvPr>
          <p:cNvGrpSpPr/>
          <p:nvPr/>
        </p:nvGrpSpPr>
        <p:grpSpPr>
          <a:xfrm>
            <a:off x="7154416" y="3618265"/>
            <a:ext cx="2027239" cy="2176914"/>
            <a:chOff x="299356" y="2312876"/>
            <a:chExt cx="2027239" cy="217691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C41105C-7FCB-4725-92A8-0714860866C6}"/>
                </a:ext>
              </a:extLst>
            </p:cNvPr>
            <p:cNvGrpSpPr/>
            <p:nvPr/>
          </p:nvGrpSpPr>
          <p:grpSpPr>
            <a:xfrm>
              <a:off x="299356" y="2312876"/>
              <a:ext cx="1923777" cy="1821570"/>
              <a:chOff x="537835" y="2399518"/>
              <a:chExt cx="1923777" cy="182157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84897E7-486E-4121-84AA-8030D850CBB2}"/>
                  </a:ext>
                </a:extLst>
              </p:cNvPr>
              <p:cNvGrpSpPr/>
              <p:nvPr/>
            </p:nvGrpSpPr>
            <p:grpSpPr>
              <a:xfrm>
                <a:off x="1116581" y="2774896"/>
                <a:ext cx="1340819" cy="360040"/>
                <a:chOff x="87205" y="3212976"/>
                <a:chExt cx="4240526" cy="186473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6D9847D-2F8E-4422-86B2-5A84439A1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205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4C65251-5AC9-4506-82A7-E31824F16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488" y="3306212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3E8A886-9140-4EE4-AEAF-10B78E4B4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6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63F8A6A-D91E-4AB9-88B7-BB0925EBB05B}"/>
                    </a:ext>
                  </a:extLst>
                </p:cNvPr>
                <p:cNvCxnSpPr/>
                <p:nvPr/>
              </p:nvCxnSpPr>
              <p:spPr>
                <a:xfrm>
                  <a:off x="1847488" y="3212976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F512A0B-DB68-439B-BD00-6F428BEFE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7488" y="3213950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AB58220-5283-4ADD-9C31-43D68EE6D040}"/>
                    </a:ext>
                  </a:extLst>
                </p:cNvPr>
                <p:cNvCxnSpPr/>
                <p:nvPr/>
              </p:nvCxnSpPr>
              <p:spPr>
                <a:xfrm>
                  <a:off x="220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75171D6-0E18-49BC-875A-263C0BFCB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87488" y="3219446"/>
                  <a:ext cx="180040" cy="18000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93B4D2-CFA1-4E48-917A-517F4C1219D9}"/>
                    </a:ext>
                  </a:extLst>
                </p:cNvPr>
                <p:cNvCxnSpPr/>
                <p:nvPr/>
              </p:nvCxnSpPr>
              <p:spPr>
                <a:xfrm>
                  <a:off x="2567488" y="3218472"/>
                  <a:ext cx="180000" cy="18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83BF05F-696A-465E-9AA1-5EE4388FA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37449" y="3306211"/>
                  <a:ext cx="149028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28B55F4-FF88-4B95-B1E5-2EA1F4E04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7448" y="3302976"/>
                  <a:ext cx="90000" cy="900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6BA2D52-CEDB-4A08-B384-11BFAF8F766C}"/>
                  </a:ext>
                </a:extLst>
              </p:cNvPr>
              <p:cNvGrpSpPr/>
              <p:nvPr/>
            </p:nvGrpSpPr>
            <p:grpSpPr>
              <a:xfrm>
                <a:off x="537835" y="3094441"/>
                <a:ext cx="885497" cy="1005861"/>
                <a:chOff x="7069542" y="3665172"/>
                <a:chExt cx="885497" cy="1005861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9F78C3C-36F3-43D0-B5DB-D6C1354AA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5662" y="4035772"/>
                  <a:ext cx="609377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D23EC04-709B-41F6-AEFB-66986D163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5662" y="4206320"/>
                  <a:ext cx="609377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341D1A0-C42F-4F42-9206-B87E46216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0115" y="4118489"/>
                  <a:ext cx="26046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4C263F5-3A05-4F0F-B6FD-9390DE538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0115" y="4294770"/>
                  <a:ext cx="26046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EF2DE0A-4EAB-4E2B-BE5E-4016BC9776F8}"/>
                    </a:ext>
                  </a:extLst>
                </p:cNvPr>
                <p:cNvSpPr txBox="1"/>
                <p:nvPr/>
              </p:nvSpPr>
              <p:spPr>
                <a:xfrm>
                  <a:off x="7330972" y="3665172"/>
                  <a:ext cx="1953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+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14E5FDC-400D-487E-BDA0-1507CFA00E1B}"/>
                    </a:ext>
                  </a:extLst>
                </p:cNvPr>
                <p:cNvSpPr txBox="1"/>
                <p:nvPr/>
              </p:nvSpPr>
              <p:spPr>
                <a:xfrm>
                  <a:off x="7330972" y="4301701"/>
                  <a:ext cx="1661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-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EDE1EEF1-FDB9-4E9F-9CC5-0240C4C606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69542" y="4040106"/>
                      <a:ext cx="27502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𝑇𝐻</m:t>
                                </m:r>
                              </m:sub>
                            </m:sSub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EDE1EEF1-FDB9-4E9F-9CC5-0240C4C606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69542" y="4040106"/>
                      <a:ext cx="275027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8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F8A47C5-F9FF-47D6-B0D5-0461976C0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581" y="2948667"/>
                <a:ext cx="0" cy="51633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A885B8-F4A9-41A0-B075-CC13D122A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1958" y="3730970"/>
                <a:ext cx="0" cy="49011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D2720C-DD98-4F38-B0B2-1416DCE22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80" y="4221088"/>
                <a:ext cx="136433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371E254-0174-4C4C-9DAD-635948E62447}"/>
                      </a:ext>
                    </a:extLst>
                  </p:cNvPr>
                  <p:cNvSpPr txBox="1"/>
                  <p:nvPr/>
                </p:nvSpPr>
                <p:spPr>
                  <a:xfrm>
                    <a:off x="1612458" y="2399518"/>
                    <a:ext cx="2750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371E254-0174-4C4C-9DAD-635948E624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2458" y="2399518"/>
                    <a:ext cx="27502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0888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3E3B62C-0D99-4A07-B6EC-B0CC67EB0526}"/>
                    </a:ext>
                  </a:extLst>
                </p:cNvPr>
                <p:cNvSpPr txBox="1"/>
                <p:nvPr/>
              </p:nvSpPr>
              <p:spPr>
                <a:xfrm>
                  <a:off x="2051568" y="2505469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3E3B62C-0D99-4A07-B6EC-B0CC67EB0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568" y="2505469"/>
                  <a:ext cx="275027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C766846-3838-44F3-A5A5-258FD8CAC278}"/>
                    </a:ext>
                  </a:extLst>
                </p:cNvPr>
                <p:cNvSpPr txBox="1"/>
                <p:nvPr/>
              </p:nvSpPr>
              <p:spPr>
                <a:xfrm>
                  <a:off x="2046681" y="4120458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C766846-3838-44F3-A5A5-258FD8CAC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681" y="4120458"/>
                  <a:ext cx="27502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20BDF56-7C60-4091-9041-793E96F3BD16}"/>
                  </a:ext>
                </a:extLst>
              </p:cNvPr>
              <p:cNvSpPr txBox="1"/>
              <p:nvPr/>
            </p:nvSpPr>
            <p:spPr>
              <a:xfrm>
                <a:off x="10177962" y="4518896"/>
                <a:ext cx="1124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20BDF56-7C60-4091-9041-793E96F3B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962" y="4518896"/>
                <a:ext cx="11242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4" grpId="0" animBg="1"/>
      <p:bldP spid="28" grpId="0"/>
      <p:bldP spid="30" grpId="0" build="p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C683-EEDB-4415-9CAD-EA096990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3E117F6-CB7D-4E14-AAAF-5617ACC95C22}"/>
              </a:ext>
            </a:extLst>
          </p:cNvPr>
          <p:cNvSpPr txBox="1"/>
          <p:nvPr/>
        </p:nvSpPr>
        <p:spPr>
          <a:xfrm>
            <a:off x="1097280" y="2060848"/>
            <a:ext cx="87791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Describe the series-parallel combination between points </a:t>
            </a:r>
            <a:r>
              <a:rPr lang="en-US" sz="2800" dirty="0">
                <a:solidFill>
                  <a:srgbClr val="8B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</a:t>
            </a:r>
            <a:r>
              <a:rPr lang="en-US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and </a:t>
            </a:r>
            <a:r>
              <a:rPr lang="en-US" sz="2800" dirty="0">
                <a:solidFill>
                  <a:srgbClr val="8B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</a:t>
            </a:r>
            <a:r>
              <a:rPr lang="en-US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in this figure.</a:t>
            </a:r>
            <a:endParaRPr lang="en-GB" sz="2800" dirty="0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B743E5C6-0A16-4A4A-85CA-AD0E650A0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140" y="2780928"/>
            <a:ext cx="3464560" cy="2763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8AFF44-18BB-4EF7-8753-A66260B244FF}"/>
              </a:ext>
            </a:extLst>
          </p:cNvPr>
          <p:cNvSpPr txBox="1"/>
          <p:nvPr/>
        </p:nvSpPr>
        <p:spPr>
          <a:xfrm>
            <a:off x="349828" y="5481228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Ref</a:t>
            </a:r>
            <a:r>
              <a:rPr lang="en-GB" dirty="0"/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Floyd Electronics Fundamentals 8e - Chapter 6</a:t>
            </a:r>
            <a:endParaRPr lang="en-GB" sz="18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85F39B0-256A-4E9E-9194-B3269E6C6D83}"/>
              </a:ext>
            </a:extLst>
          </p:cNvPr>
          <p:cNvSpPr txBox="1"/>
          <p:nvPr/>
        </p:nvSpPr>
        <p:spPr>
          <a:xfrm>
            <a:off x="709021" y="5843788"/>
            <a:ext cx="9167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https://media.pearsoncmg.com/ph/chet/careersresources/resourcessite/products/index.html</a:t>
            </a:r>
          </a:p>
        </p:txBody>
      </p:sp>
    </p:spTree>
    <p:extLst>
      <p:ext uri="{BB962C8B-B14F-4D97-AF65-F5344CB8AC3E}">
        <p14:creationId xmlns:p14="http://schemas.microsoft.com/office/powerpoint/2010/main" val="2572884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C683-EEDB-4415-9CAD-EA096990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8AFF44-18BB-4EF7-8753-A66260B244FF}"/>
              </a:ext>
            </a:extLst>
          </p:cNvPr>
          <p:cNvSpPr txBox="1"/>
          <p:nvPr/>
        </p:nvSpPr>
        <p:spPr>
          <a:xfrm>
            <a:off x="349828" y="5481228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Ref</a:t>
            </a:r>
            <a:r>
              <a:rPr lang="en-GB" dirty="0"/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Floyd Electronics Fundamentals 8e - Chapter 6</a:t>
            </a:r>
            <a:endParaRPr lang="en-GB" sz="18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85F39B0-256A-4E9E-9194-B3269E6C6D83}"/>
              </a:ext>
            </a:extLst>
          </p:cNvPr>
          <p:cNvSpPr txBox="1"/>
          <p:nvPr/>
        </p:nvSpPr>
        <p:spPr>
          <a:xfrm>
            <a:off x="709021" y="5843788"/>
            <a:ext cx="9167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https://media.pearsoncmg.com/ph/chet/careersresources/resourcessite/products/index.html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3B140D2-1D9F-41A8-A252-458EB82C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25" y="1759709"/>
                <a:ext cx="6517083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If the load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3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3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en-US" sz="3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) in this figure is 12 k.</a:t>
                </a:r>
                <a:endParaRPr kumimoji="0" lang="en-US" altLang="en-US" sz="4400" b="0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3B140D2-1D9F-41A8-A252-458EB82C9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025" y="1759709"/>
                <a:ext cx="6517083" cy="584775"/>
              </a:xfrm>
              <a:prstGeom prst="rect">
                <a:avLst/>
              </a:prstGeom>
              <a:blipFill>
                <a:blip r:embed="rId2"/>
                <a:stretch>
                  <a:fillRect l="-2432" t="-14583" b="-322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EB06CA2-ACF7-4583-A385-41C1B3090121}"/>
              </a:ext>
            </a:extLst>
          </p:cNvPr>
          <p:cNvSpPr txBox="1"/>
          <p:nvPr/>
        </p:nvSpPr>
        <p:spPr>
          <a:xfrm>
            <a:off x="891928" y="2452329"/>
            <a:ext cx="55734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What is the loaded output voltage?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2800" dirty="0">
                <a:solidFill>
                  <a:srgbClr val="0070C0"/>
                </a:solidFill>
              </a:rPr>
              <a:t>5.88 V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2800" dirty="0">
                <a:solidFill>
                  <a:srgbClr val="7030A0"/>
                </a:solidFill>
              </a:rPr>
              <a:t>14.12 V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16 V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2800" dirty="0">
                <a:solidFill>
                  <a:srgbClr val="00B050"/>
                </a:solidFill>
              </a:rPr>
              <a:t>17.14 V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FA692D-99E5-4EA6-87ED-81A9355EBBC5}"/>
              </a:ext>
            </a:extLst>
          </p:cNvPr>
          <p:cNvGrpSpPr/>
          <p:nvPr/>
        </p:nvGrpSpPr>
        <p:grpSpPr>
          <a:xfrm rot="5400000">
            <a:off x="8737466" y="2854440"/>
            <a:ext cx="1072125" cy="257814"/>
            <a:chOff x="87205" y="3212976"/>
            <a:chExt cx="4240526" cy="18647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84D323-FA11-41B6-951F-6F250B341CEE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DE0109E-9583-4763-A7F2-7C8247CA9C14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4A02102-24D2-4F18-AE39-C261528C7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FB825B7-5C4F-49D2-AB10-CFA8E9D23D27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58C77D-477D-4820-868C-5C58DC731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56B47C7-96EE-4DF2-81EE-8CD51DEF18ED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9F3AF82-A7C2-4736-96C7-A2124CA4F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87F92EA-9B57-4C2D-8859-4021DE51D801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566655-E593-4F83-BF3B-D6793DAE4CF2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E3B3127-DC50-4917-A0DB-71FDFFBEA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59D5CE-4B44-485D-B323-847BB85C9D20}"/>
              </a:ext>
            </a:extLst>
          </p:cNvPr>
          <p:cNvGrpSpPr/>
          <p:nvPr/>
        </p:nvGrpSpPr>
        <p:grpSpPr>
          <a:xfrm rot="5400000">
            <a:off x="8737465" y="3872892"/>
            <a:ext cx="1072125" cy="257814"/>
            <a:chOff x="87205" y="3212976"/>
            <a:chExt cx="4240526" cy="18647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9ACFC68-11E5-47F4-9668-35ACCDBA4A32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A469A7E-F846-4DEA-A186-F828102086FA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A9D8955-412B-40EC-9ED1-C6959BC86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1313642-F366-44F0-BD60-964F5B1184E6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72A0BA-806A-4EAE-81B9-47ACF67E96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12B938-629A-4532-B7A4-FBF2F94D5225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C7B47F-8A76-4280-AAB2-A61CA223F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A8BF5D0-3ACE-46BA-B004-271D8312B035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052546A-5F49-478E-A090-6DEDE3714072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0A871D-2DD7-41AF-A38C-8BBBED617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66D4E8-03E7-47AA-B110-96E8F00E31D2}"/>
              </a:ext>
            </a:extLst>
          </p:cNvPr>
          <p:cNvGrpSpPr/>
          <p:nvPr/>
        </p:nvGrpSpPr>
        <p:grpSpPr>
          <a:xfrm rot="5400000">
            <a:off x="9556381" y="3869661"/>
            <a:ext cx="1072125" cy="257814"/>
            <a:chOff x="87205" y="3212976"/>
            <a:chExt cx="4240526" cy="18647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8EADBE-9F75-4D79-9B7D-620B981BB7E9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CFEF841-53BE-4B3C-AE4F-C541760B1B8C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884BB3C-C4F8-4CB4-B50D-EE873510C8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F62BA2-C55B-4A8C-8F4B-FF7F7910E659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7A10CC7-3878-4E64-8A8A-22678EAA3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18ABF4C-D997-41DB-967A-B1F26EFB0B9E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24B43B-277E-412F-A3D8-DDCFA1883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5AD20A-DA2B-41DC-940D-2235F1ABF0C8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C888A2D-C5F7-46C7-91B1-DEC0B5AC51F1}"/>
                </a:ext>
              </a:extLst>
            </p:cNvPr>
            <p:cNvCxnSpPr>
              <a:cxnSpLocks/>
            </p:cNvCxnSpPr>
            <p:nvPr/>
          </p:nvCxnSpPr>
          <p:spPr>
            <a:xfrm>
              <a:off x="2837449" y="3306211"/>
              <a:ext cx="149028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B5F2CD0-42DC-4F6D-BF64-A23F5EBF1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702533-9731-48A2-9222-8DDB1852C74E}"/>
              </a:ext>
            </a:extLst>
          </p:cNvPr>
          <p:cNvCxnSpPr>
            <a:cxnSpLocks/>
          </p:cNvCxnSpPr>
          <p:nvPr/>
        </p:nvCxnSpPr>
        <p:spPr>
          <a:xfrm>
            <a:off x="9269054" y="3465736"/>
            <a:ext cx="129144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E6EDF31-AC72-450E-8785-FB725F1EA305}"/>
              </a:ext>
            </a:extLst>
          </p:cNvPr>
          <p:cNvGrpSpPr/>
          <p:nvPr/>
        </p:nvGrpSpPr>
        <p:grpSpPr>
          <a:xfrm>
            <a:off x="9814976" y="4527017"/>
            <a:ext cx="561185" cy="144016"/>
            <a:chOff x="8832304" y="4977172"/>
            <a:chExt cx="561185" cy="14401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1E6D4B-E278-4284-8C89-B60425B1DC2C}"/>
                </a:ext>
              </a:extLst>
            </p:cNvPr>
            <p:cNvCxnSpPr/>
            <p:nvPr/>
          </p:nvCxnSpPr>
          <p:spPr>
            <a:xfrm>
              <a:off x="8832304" y="4977172"/>
              <a:ext cx="5611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DF74FCA-9D02-4CA5-BB91-E8A262AF6A1E}"/>
                </a:ext>
              </a:extLst>
            </p:cNvPr>
            <p:cNvCxnSpPr>
              <a:cxnSpLocks/>
            </p:cNvCxnSpPr>
            <p:nvPr/>
          </p:nvCxnSpPr>
          <p:spPr>
            <a:xfrm>
              <a:off x="8956436" y="5049180"/>
              <a:ext cx="27299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D1B3EE-1484-4EC2-A554-E91C48B9EB9A}"/>
                </a:ext>
              </a:extLst>
            </p:cNvPr>
            <p:cNvCxnSpPr>
              <a:cxnSpLocks/>
            </p:cNvCxnSpPr>
            <p:nvPr/>
          </p:nvCxnSpPr>
          <p:spPr>
            <a:xfrm>
              <a:off x="9016428" y="5121188"/>
              <a:ext cx="128192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E4D02EB-7902-4CF8-A23F-9EF9E0C84D58}"/>
              </a:ext>
            </a:extLst>
          </p:cNvPr>
          <p:cNvGrpSpPr/>
          <p:nvPr/>
        </p:nvGrpSpPr>
        <p:grpSpPr>
          <a:xfrm>
            <a:off x="9002974" y="4527618"/>
            <a:ext cx="561185" cy="144016"/>
            <a:chOff x="8832304" y="4977172"/>
            <a:chExt cx="561185" cy="14401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ED1B94-4E06-459A-B2F6-0056768FE619}"/>
                </a:ext>
              </a:extLst>
            </p:cNvPr>
            <p:cNvCxnSpPr/>
            <p:nvPr/>
          </p:nvCxnSpPr>
          <p:spPr>
            <a:xfrm>
              <a:off x="8832304" y="4977172"/>
              <a:ext cx="5611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3ED3F50-947A-4707-96E0-076A8C96AABC}"/>
                </a:ext>
              </a:extLst>
            </p:cNvPr>
            <p:cNvCxnSpPr>
              <a:cxnSpLocks/>
            </p:cNvCxnSpPr>
            <p:nvPr/>
          </p:nvCxnSpPr>
          <p:spPr>
            <a:xfrm>
              <a:off x="8956436" y="5049180"/>
              <a:ext cx="27299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6A9AA96-EA9E-4BB7-9748-02ABE3293774}"/>
                </a:ext>
              </a:extLst>
            </p:cNvPr>
            <p:cNvCxnSpPr>
              <a:cxnSpLocks/>
            </p:cNvCxnSpPr>
            <p:nvPr/>
          </p:nvCxnSpPr>
          <p:spPr>
            <a:xfrm>
              <a:off x="9016428" y="5121188"/>
              <a:ext cx="128192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E8D2AA3-6944-49AD-8F02-7076B12288ED}"/>
              </a:ext>
            </a:extLst>
          </p:cNvPr>
          <p:cNvCxnSpPr/>
          <p:nvPr/>
        </p:nvCxnSpPr>
        <p:spPr>
          <a:xfrm flipH="1">
            <a:off x="7752184" y="2447284"/>
            <a:ext cx="15258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BFB66B-0851-4F51-9DDE-2D10C57E93FF}"/>
              </a:ext>
            </a:extLst>
          </p:cNvPr>
          <p:cNvCxnSpPr/>
          <p:nvPr/>
        </p:nvCxnSpPr>
        <p:spPr>
          <a:xfrm>
            <a:off x="7752184" y="2447284"/>
            <a:ext cx="0" cy="8837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BBBCA1-0FBC-4728-A8FA-EB4A7F35A30C}"/>
              </a:ext>
            </a:extLst>
          </p:cNvPr>
          <p:cNvGrpSpPr/>
          <p:nvPr/>
        </p:nvGrpSpPr>
        <p:grpSpPr>
          <a:xfrm>
            <a:off x="7174108" y="2969962"/>
            <a:ext cx="1340985" cy="1005861"/>
            <a:chOff x="7069542" y="3665172"/>
            <a:chExt cx="1340985" cy="1005861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1085852-B63D-4018-93B2-7950DE9C6FA6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035772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8F9AD7-9047-4480-9609-7DB7A251DAFC}"/>
                </a:ext>
              </a:extLst>
            </p:cNvPr>
            <p:cNvCxnSpPr>
              <a:cxnSpLocks/>
            </p:cNvCxnSpPr>
            <p:nvPr/>
          </p:nvCxnSpPr>
          <p:spPr>
            <a:xfrm>
              <a:off x="7345662" y="4206320"/>
              <a:ext cx="6093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923BAC1-6C11-4714-BFD7-3BCC880C9E7B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118489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56A17E8-4A52-41E9-BFE8-68F787042209}"/>
                </a:ext>
              </a:extLst>
            </p:cNvPr>
            <p:cNvCxnSpPr>
              <a:cxnSpLocks/>
            </p:cNvCxnSpPr>
            <p:nvPr/>
          </p:nvCxnSpPr>
          <p:spPr>
            <a:xfrm>
              <a:off x="7520115" y="4294770"/>
              <a:ext cx="2604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E752BEE-37AE-42F6-A2C1-B39241437676}"/>
                </a:ext>
              </a:extLst>
            </p:cNvPr>
            <p:cNvSpPr txBox="1"/>
            <p:nvPr/>
          </p:nvSpPr>
          <p:spPr>
            <a:xfrm>
              <a:off x="7330972" y="3665172"/>
              <a:ext cx="19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88E83F6-0C4E-4050-BBEE-78CB24564538}"/>
                </a:ext>
              </a:extLst>
            </p:cNvPr>
            <p:cNvSpPr txBox="1"/>
            <p:nvPr/>
          </p:nvSpPr>
          <p:spPr>
            <a:xfrm>
              <a:off x="7330972" y="4301701"/>
              <a:ext cx="16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AF3C300-6B59-4BA5-9630-2C62AEFF40E9}"/>
                    </a:ext>
                  </a:extLst>
                </p:cNvPr>
                <p:cNvSpPr txBox="1"/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AF3C300-6B59-4BA5-9630-2C62AEFF40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42" y="4040106"/>
                  <a:ext cx="27502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5B914AC-15DA-4C9D-8438-33DDA77508E1}"/>
                    </a:ext>
                  </a:extLst>
                </p:cNvPr>
                <p:cNvSpPr txBox="1"/>
                <p:nvPr/>
              </p:nvSpPr>
              <p:spPr>
                <a:xfrm>
                  <a:off x="7775989" y="4221689"/>
                  <a:ext cx="63453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GB" sz="1800" b="0" i="1" u="none" strike="noStrike" baseline="0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GB" sz="1800" b="0" i="0" u="none" strike="noStrike" baseline="0" dirty="0">
                      <a:latin typeface="Times-Roman"/>
                    </a:rPr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5B914AC-15DA-4C9D-8438-33DDA7750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5989" y="4221689"/>
                  <a:ext cx="6345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A4CCE36-F153-44A9-9113-4A7728BF3923}"/>
              </a:ext>
            </a:extLst>
          </p:cNvPr>
          <p:cNvCxnSpPr>
            <a:cxnSpLocks/>
          </p:cNvCxnSpPr>
          <p:nvPr/>
        </p:nvCxnSpPr>
        <p:spPr>
          <a:xfrm>
            <a:off x="7752184" y="3609020"/>
            <a:ext cx="0" cy="9179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EB233EE-E0E9-4816-85A2-C3944729BF37}"/>
              </a:ext>
            </a:extLst>
          </p:cNvPr>
          <p:cNvGrpSpPr/>
          <p:nvPr/>
        </p:nvGrpSpPr>
        <p:grpSpPr>
          <a:xfrm>
            <a:off x="7471591" y="4528190"/>
            <a:ext cx="561185" cy="144016"/>
            <a:chOff x="8832304" y="4977172"/>
            <a:chExt cx="561185" cy="144016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E7F9300-0836-4A1D-8144-F20310629581}"/>
                </a:ext>
              </a:extLst>
            </p:cNvPr>
            <p:cNvCxnSpPr/>
            <p:nvPr/>
          </p:nvCxnSpPr>
          <p:spPr>
            <a:xfrm>
              <a:off x="8832304" y="4977172"/>
              <a:ext cx="5611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2B4A1F3-B1F9-4899-BC8E-CF0BEB357FBB}"/>
                </a:ext>
              </a:extLst>
            </p:cNvPr>
            <p:cNvCxnSpPr>
              <a:cxnSpLocks/>
            </p:cNvCxnSpPr>
            <p:nvPr/>
          </p:nvCxnSpPr>
          <p:spPr>
            <a:xfrm>
              <a:off x="8956436" y="5049180"/>
              <a:ext cx="27299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EAA51D5-D8C6-4A08-A6A4-DD058F6F35FB}"/>
                </a:ext>
              </a:extLst>
            </p:cNvPr>
            <p:cNvCxnSpPr>
              <a:cxnSpLocks/>
            </p:cNvCxnSpPr>
            <p:nvPr/>
          </p:nvCxnSpPr>
          <p:spPr>
            <a:xfrm>
              <a:off x="9016428" y="5121188"/>
              <a:ext cx="128192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7130B82-2E89-4050-8E64-174673C9A787}"/>
                  </a:ext>
                </a:extLst>
              </p:cNvPr>
              <p:cNvSpPr txBox="1"/>
              <p:nvPr/>
            </p:nvSpPr>
            <p:spPr>
              <a:xfrm>
                <a:off x="9400099" y="2730422"/>
                <a:ext cx="483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7130B82-2E89-4050-8E64-174673C9A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99" y="2730422"/>
                <a:ext cx="4830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1D50C25-0980-40C8-917A-176DFA35EBBA}"/>
                  </a:ext>
                </a:extLst>
              </p:cNvPr>
              <p:cNvSpPr txBox="1"/>
              <p:nvPr/>
            </p:nvSpPr>
            <p:spPr>
              <a:xfrm>
                <a:off x="9315874" y="3615732"/>
                <a:ext cx="488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1D50C25-0980-40C8-917A-176DFA35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874" y="3615732"/>
                <a:ext cx="4884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6A6E07-11CE-46C5-B204-7ED6B65234B4}"/>
                  </a:ext>
                </a:extLst>
              </p:cNvPr>
              <p:cNvSpPr txBox="1"/>
              <p:nvPr/>
            </p:nvSpPr>
            <p:spPr>
              <a:xfrm>
                <a:off x="10133421" y="3836661"/>
                <a:ext cx="486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56A6E07-11CE-46C5-B204-7ED6B6523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421" y="3836661"/>
                <a:ext cx="4864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F20253F-CB19-4CD2-9F6A-BEA6B9854A09}"/>
                  </a:ext>
                </a:extLst>
              </p:cNvPr>
              <p:cNvSpPr txBox="1"/>
              <p:nvPr/>
            </p:nvSpPr>
            <p:spPr>
              <a:xfrm>
                <a:off x="9315290" y="2979482"/>
                <a:ext cx="7008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F20253F-CB19-4CD2-9F6A-BEA6B9854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290" y="2979482"/>
                <a:ext cx="7008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7A821E8-06F2-47DB-A77E-AC3D202FE203}"/>
                  </a:ext>
                </a:extLst>
              </p:cNvPr>
              <p:cNvSpPr txBox="1"/>
              <p:nvPr/>
            </p:nvSpPr>
            <p:spPr>
              <a:xfrm>
                <a:off x="9258903" y="4024548"/>
                <a:ext cx="7008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7A821E8-06F2-47DB-A77E-AC3D202F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903" y="4024548"/>
                <a:ext cx="70083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14C66B3-678F-4999-8CFF-892AB434E509}"/>
                  </a:ext>
                </a:extLst>
              </p:cNvPr>
              <p:cNvSpPr txBox="1"/>
              <p:nvPr/>
            </p:nvSpPr>
            <p:spPr>
              <a:xfrm>
                <a:off x="10524985" y="3255814"/>
                <a:ext cx="647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14C66B3-678F-4999-8CFF-892AB434E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985" y="3255814"/>
                <a:ext cx="6473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924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870D-27B2-4756-BC1F-3855998E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22C0-899D-4135-B7AB-B91EEF014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291" y="2350092"/>
            <a:ext cx="5214744" cy="899190"/>
          </a:xfrm>
        </p:spPr>
        <p:txBody>
          <a:bodyPr/>
          <a:lstStyle/>
          <a:p>
            <a:pPr algn="l"/>
            <a:r>
              <a:rPr lang="en-GB" sz="1800" b="0" i="0" u="none" strike="noStrike" baseline="0" dirty="0">
                <a:latin typeface="HelveticaNeueLTStd-Roman-Identity-H"/>
              </a:rPr>
              <a:t>“Electronics Fundamentals Circuits, Devices and Applications” Thomas L. Floyd David L. Buchla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F9BC2-D2B3-49A9-9896-0DD6C2E6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64" y="3082032"/>
            <a:ext cx="2363885" cy="302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7D7CD7-B104-4AAB-8ED4-F6A0B6E9E2F1}"/>
              </a:ext>
            </a:extLst>
          </p:cNvPr>
          <p:cNvSpPr txBox="1"/>
          <p:nvPr/>
        </p:nvSpPr>
        <p:spPr>
          <a:xfrm>
            <a:off x="1097280" y="1980760"/>
            <a:ext cx="1247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Reference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A61008-24FC-4D7A-A030-BEA12E4EBB90}"/>
              </a:ext>
            </a:extLst>
          </p:cNvPr>
          <p:cNvGrpSpPr/>
          <p:nvPr/>
        </p:nvGrpSpPr>
        <p:grpSpPr>
          <a:xfrm>
            <a:off x="6420892" y="3354778"/>
            <a:ext cx="5760640" cy="666667"/>
            <a:chOff x="947428" y="2312876"/>
            <a:chExt cx="5760640" cy="6666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E86728-665E-4E95-9A5D-4258A9757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28" y="2312876"/>
              <a:ext cx="2200000" cy="6666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3107F2-E489-471F-A8CD-9463A67B9055}"/>
                </a:ext>
              </a:extLst>
            </p:cNvPr>
            <p:cNvSpPr txBox="1"/>
            <p:nvPr/>
          </p:nvSpPr>
          <p:spPr>
            <a:xfrm>
              <a:off x="3359696" y="2461543"/>
              <a:ext cx="33483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https://www.multisim.com/</a:t>
              </a:r>
            </a:p>
          </p:txBody>
        </p: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272BE7EB-D67F-4667-946D-2E1E6DEC4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932" y="4062022"/>
            <a:ext cx="3348373" cy="211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9A9012-B76B-4B88-9E55-1380E4440252}"/>
              </a:ext>
            </a:extLst>
          </p:cNvPr>
          <p:cNvSpPr txBox="1"/>
          <p:nvPr/>
        </p:nvSpPr>
        <p:spPr>
          <a:xfrm>
            <a:off x="6799031" y="2435736"/>
            <a:ext cx="1247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Software </a:t>
            </a:r>
          </a:p>
        </p:txBody>
      </p:sp>
    </p:spTree>
    <p:extLst>
      <p:ext uri="{BB962C8B-B14F-4D97-AF65-F5344CB8AC3E}">
        <p14:creationId xmlns:p14="http://schemas.microsoft.com/office/powerpoint/2010/main" val="170631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B559-47AB-404C-9280-5A9B3FA5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in this Course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D82030-791C-4018-A68B-64A2DEABD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118787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048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40BE15-5702-4B7A-BCA7-F8973723E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640BE15-5702-4B7A-BCA7-F8973723E2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48D1C8-7D1A-42E2-8926-31CBDFC776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F48D1C8-7D1A-42E2-8926-31CBDFC776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C5F868-A838-4B13-A546-635AD1014B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FC5F868-A838-4B13-A546-635AD1014B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A4902E-01E9-4D7A-AC24-7FBDD7773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29A4902E-01E9-4D7A-AC24-7FBDD77731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81ECBC-0438-4FF0-B516-195E392FCB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281ECBC-0438-4FF0-B516-195E392FCB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7FCFB8-C7EC-40C2-A61B-B1D1EB82E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0F7FCFB8-C7EC-40C2-A61B-B1D1EB82EC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0072B1-6223-4D0A-992A-72E02A788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B30072B1-6223-4D0A-992A-72E02A788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F1F5FE-4A2E-4B60-A840-DFFFFE0D2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AEF1F5FE-4A2E-4B60-A840-DFFFFE0D2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5552B-CB88-406F-8E29-B5AE3CD435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E845552B-CB88-406F-8E29-B5AE3CD435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0B02B8-E711-45ED-A42A-2E4E4963F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C50B02B8-E711-45ED-A42A-2E4E4963FF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365611-94F0-454E-A950-3D24226BC9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46365611-94F0-454E-A950-3D24226BC9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1722B2-5FAA-484A-B06D-6074C605C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0F1722B2-5FAA-484A-B06D-6074C605C9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5DF1CB-01F7-4A80-A418-21D7BF36CB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115DF1CB-01F7-4A80-A418-21D7BF36CB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870D-27B2-4756-BC1F-3855998E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for this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22C0-899D-4135-B7AB-B91EEF014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3246790"/>
            <a:ext cx="5214744" cy="899190"/>
          </a:xfrm>
        </p:spPr>
        <p:txBody>
          <a:bodyPr/>
          <a:lstStyle/>
          <a:p>
            <a:pPr algn="l"/>
            <a:r>
              <a:rPr lang="en-GB" sz="1800" b="0" i="0" u="none" strike="noStrike" baseline="0" dirty="0">
                <a:latin typeface="HelveticaNeueLTStd-Roman-Identity-H"/>
              </a:rPr>
              <a:t>“Electronics Fundamentals Circuits, Devices and Applications” Thomas L. Floyd David L. Buchla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F9BC2-D2B3-49A9-9896-0DD6C2E6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29" y="3913768"/>
            <a:ext cx="1703614" cy="217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29DE2-6C33-493F-8F32-B790A728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3446376"/>
            <a:ext cx="4228245" cy="1033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399AB-82D1-46D6-BC3F-4C5B6F48A406}"/>
              </a:ext>
            </a:extLst>
          </p:cNvPr>
          <p:cNvSpPr txBox="1"/>
          <p:nvPr/>
        </p:nvSpPr>
        <p:spPr>
          <a:xfrm>
            <a:off x="7176120" y="3077044"/>
            <a:ext cx="110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Chapter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D7CD7-B104-4AAB-8ED4-F6A0B6E9E2F1}"/>
              </a:ext>
            </a:extLst>
          </p:cNvPr>
          <p:cNvSpPr txBox="1"/>
          <p:nvPr/>
        </p:nvSpPr>
        <p:spPr>
          <a:xfrm>
            <a:off x="1451484" y="2835367"/>
            <a:ext cx="1247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Reference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559D4-8828-4989-AF8A-4AA9C531D215}"/>
              </a:ext>
            </a:extLst>
          </p:cNvPr>
          <p:cNvSpPr txBox="1"/>
          <p:nvPr/>
        </p:nvSpPr>
        <p:spPr>
          <a:xfrm>
            <a:off x="872502" y="2119572"/>
            <a:ext cx="6588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 SERIES-PARALLEL CIRCUITS – (Recall)</a:t>
            </a:r>
          </a:p>
        </p:txBody>
      </p:sp>
    </p:spTree>
    <p:extLst>
      <p:ext uri="{BB962C8B-B14F-4D97-AF65-F5344CB8AC3E}">
        <p14:creationId xmlns:p14="http://schemas.microsoft.com/office/powerpoint/2010/main" val="147831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88EC-6CC3-435B-9219-6958CF2A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SERIES-PARALLEL CIRCUITS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D6CDA5-B24B-436E-B7AA-95D1431865A0}"/>
              </a:ext>
            </a:extLst>
          </p:cNvPr>
          <p:cNvGrpSpPr/>
          <p:nvPr/>
        </p:nvGrpSpPr>
        <p:grpSpPr>
          <a:xfrm>
            <a:off x="2063648" y="2946347"/>
            <a:ext cx="1260140" cy="360040"/>
            <a:chOff x="1073432" y="3212976"/>
            <a:chExt cx="2268072" cy="1864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0EFB0A-AA63-44F7-B2C2-ED4C552EE7C9}"/>
                </a:ext>
              </a:extLst>
            </p:cNvPr>
            <p:cNvCxnSpPr/>
            <p:nvPr/>
          </p:nvCxnSpPr>
          <p:spPr>
            <a:xfrm>
              <a:off x="1073432" y="3302976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790D29-1F7C-46B2-9C5A-B549F4D2180E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4B52C80-A248-42BC-BF4A-8E7A214779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3F0023-AF60-4E7C-ACEA-12CB681BE7EA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3484BE-38BD-4B1C-BA7F-D8EFDC89A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C74364-825C-4D5B-917C-BDACDCE2A9DC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7DCAB0F-7C1A-4821-A400-9A322F3D8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F6C426-D2BA-4970-94A8-33643A683C03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D2D6F6-A3A9-4CC8-961D-519BFEF6417B}"/>
                </a:ext>
              </a:extLst>
            </p:cNvPr>
            <p:cNvCxnSpPr/>
            <p:nvPr/>
          </p:nvCxnSpPr>
          <p:spPr>
            <a:xfrm>
              <a:off x="2837448" y="3309447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C7A032-54B8-4096-A73C-3B41077B7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AFEBAB-0957-43B7-A88E-481AA564B6A0}"/>
              </a:ext>
            </a:extLst>
          </p:cNvPr>
          <p:cNvGrpSpPr/>
          <p:nvPr/>
        </p:nvGrpSpPr>
        <p:grpSpPr>
          <a:xfrm rot="16200000">
            <a:off x="3201061" y="3582662"/>
            <a:ext cx="1260140" cy="360040"/>
            <a:chOff x="1073432" y="3212976"/>
            <a:chExt cx="2268072" cy="18647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5EB324-EDA2-4D45-85AA-1D9E8D5A3366}"/>
                </a:ext>
              </a:extLst>
            </p:cNvPr>
            <p:cNvCxnSpPr/>
            <p:nvPr/>
          </p:nvCxnSpPr>
          <p:spPr>
            <a:xfrm>
              <a:off x="1073432" y="3302976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AF6E0E-52B1-4B82-BB1C-AA2EE713CD75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F15260-5E53-4A89-8FE2-DA350334A3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F53018-EDB7-47CB-9204-D91A2A6B60F0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E1CBC66-B685-47C7-95EC-9F944927F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1ED02B0-CD0D-4BFD-8CB2-8DE27BCC5F7E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233A66-41EA-42C9-8F79-A0421E7B4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D1E1BED-B38E-407E-AFB0-807FBFEB2DDC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DC27A1-D98C-48E1-99C6-C21F006CC2DD}"/>
                </a:ext>
              </a:extLst>
            </p:cNvPr>
            <p:cNvCxnSpPr/>
            <p:nvPr/>
          </p:nvCxnSpPr>
          <p:spPr>
            <a:xfrm>
              <a:off x="2837448" y="3309447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5C6E3F4-7010-448C-8842-72D35EE37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0FE6B6-28F6-44AF-849D-D59A296C916D}"/>
              </a:ext>
            </a:extLst>
          </p:cNvPr>
          <p:cNvGrpSpPr/>
          <p:nvPr/>
        </p:nvGrpSpPr>
        <p:grpSpPr>
          <a:xfrm rot="16200000">
            <a:off x="4124900" y="3568286"/>
            <a:ext cx="1260140" cy="360040"/>
            <a:chOff x="1073432" y="3212976"/>
            <a:chExt cx="2268072" cy="18647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6A6D98-D486-4152-A198-F7DBDB79BA29}"/>
                </a:ext>
              </a:extLst>
            </p:cNvPr>
            <p:cNvCxnSpPr/>
            <p:nvPr/>
          </p:nvCxnSpPr>
          <p:spPr>
            <a:xfrm>
              <a:off x="1073432" y="3302976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D9B996-0B83-4E2F-831E-29DD3D5592A2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32252B6-AA3E-463D-BB3C-939FA04DB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A35E1AD-D311-450A-90A7-4395BA7D59D8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A7F85A-217A-4745-B790-7A03DE520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C3AA55-EE49-461C-9226-5C2A0779C453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649D85-37F8-4846-B4E0-3D2454720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B55C6F-CCCD-4856-8174-857D4E3199B7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0B618B5-16B1-4C32-8063-75579DFA2467}"/>
                </a:ext>
              </a:extLst>
            </p:cNvPr>
            <p:cNvCxnSpPr/>
            <p:nvPr/>
          </p:nvCxnSpPr>
          <p:spPr>
            <a:xfrm>
              <a:off x="2837448" y="3309447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59FA020-37FF-4BDD-B3B7-0C85F6B5D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5AFA0C0-61F7-4905-A043-0842B91A529C}"/>
              </a:ext>
            </a:extLst>
          </p:cNvPr>
          <p:cNvCxnSpPr>
            <a:cxnSpLocks/>
          </p:cNvCxnSpPr>
          <p:nvPr/>
        </p:nvCxnSpPr>
        <p:spPr>
          <a:xfrm flipV="1">
            <a:off x="3293799" y="3121061"/>
            <a:ext cx="1468117" cy="106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B22DF9-8653-46B3-A96E-B20D67B1D470}"/>
              </a:ext>
            </a:extLst>
          </p:cNvPr>
          <p:cNvCxnSpPr>
            <a:cxnSpLocks/>
          </p:cNvCxnSpPr>
          <p:nvPr/>
        </p:nvCxnSpPr>
        <p:spPr>
          <a:xfrm>
            <a:off x="1525067" y="4402541"/>
            <a:ext cx="3228669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6259FF5-03A4-40D8-9A2B-65C5BC6DEEE6}"/>
              </a:ext>
            </a:extLst>
          </p:cNvPr>
          <p:cNvSpPr txBox="1"/>
          <p:nvPr/>
        </p:nvSpPr>
        <p:spPr>
          <a:xfrm>
            <a:off x="2493713" y="254741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72B19D-6D70-4A76-B63A-05DF3B937BBC}"/>
              </a:ext>
            </a:extLst>
          </p:cNvPr>
          <p:cNvSpPr txBox="1"/>
          <p:nvPr/>
        </p:nvSpPr>
        <p:spPr>
          <a:xfrm>
            <a:off x="3911768" y="35764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E48910-079F-41E1-B293-8F5BA97DE2B3}"/>
              </a:ext>
            </a:extLst>
          </p:cNvPr>
          <p:cNvSpPr txBox="1"/>
          <p:nvPr/>
        </p:nvSpPr>
        <p:spPr>
          <a:xfrm>
            <a:off x="4945594" y="359333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1184DC-07F9-4BA9-AA12-8501AEA1E3DE}"/>
              </a:ext>
            </a:extLst>
          </p:cNvPr>
          <p:cNvCxnSpPr>
            <a:cxnSpLocks/>
          </p:cNvCxnSpPr>
          <p:nvPr/>
        </p:nvCxnSpPr>
        <p:spPr>
          <a:xfrm>
            <a:off x="1536842" y="3122002"/>
            <a:ext cx="537834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F1BBB09-E10B-47F6-93F8-3497871A1B11}"/>
                  </a:ext>
                </a:extLst>
              </p:cNvPr>
              <p:cNvSpPr txBox="1"/>
              <p:nvPr/>
            </p:nvSpPr>
            <p:spPr>
              <a:xfrm>
                <a:off x="6522112" y="4600273"/>
                <a:ext cx="1163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=12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F1BBB09-E10B-47F6-93F8-3497871A1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12" y="4600273"/>
                <a:ext cx="11633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BF05A78-00C9-444F-8E3B-311463C49602}"/>
                  </a:ext>
                </a:extLst>
              </p:cNvPr>
              <p:cNvSpPr txBox="1"/>
              <p:nvPr/>
            </p:nvSpPr>
            <p:spPr>
              <a:xfrm>
                <a:off x="6525564" y="4960992"/>
                <a:ext cx="1348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=0.6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BF05A78-00C9-444F-8E3B-311463C4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64" y="4960992"/>
                <a:ext cx="13487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7A668A1-025F-46A6-A256-335EE44B28D5}"/>
              </a:ext>
            </a:extLst>
          </p:cNvPr>
          <p:cNvGrpSpPr/>
          <p:nvPr/>
        </p:nvGrpSpPr>
        <p:grpSpPr>
          <a:xfrm>
            <a:off x="6892567" y="2661019"/>
            <a:ext cx="3807973" cy="1741523"/>
            <a:chOff x="6892567" y="2661019"/>
            <a:chExt cx="3807973" cy="174152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6C3070A-5530-484A-9B43-5EB296B527B8}"/>
                </a:ext>
              </a:extLst>
            </p:cNvPr>
            <p:cNvGrpSpPr/>
            <p:nvPr/>
          </p:nvGrpSpPr>
          <p:grpSpPr>
            <a:xfrm>
              <a:off x="7569212" y="2946347"/>
              <a:ext cx="1260140" cy="360040"/>
              <a:chOff x="1073432" y="3212976"/>
              <a:chExt cx="2268072" cy="186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EF66B8A-0B8C-4C73-AAB1-880092B50CB6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1B11C5B-8A36-48E2-B8C3-BC4DA6FEC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9630CE1-728E-469A-BC37-76747EDFC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5A495F4-1E53-45EA-A3F7-06DA0990C4CF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F73949F-8B13-4457-9F54-13D43FF310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24D39B-278D-42A3-A05C-26D9E53DB249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D58774F-00AE-48F5-9ACC-0C65989732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EB4B38E-9485-4706-AE15-8FF0CBC09969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DC3B9F0-90FE-4B8B-871F-6EC72D050AFD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D19FCC1-648B-4DE1-9D3E-D7BDB3A9F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C250A3A-F25E-44B8-806E-210FE9B11A3A}"/>
                </a:ext>
              </a:extLst>
            </p:cNvPr>
            <p:cNvGrpSpPr/>
            <p:nvPr/>
          </p:nvGrpSpPr>
          <p:grpSpPr>
            <a:xfrm rot="16200000">
              <a:off x="8706625" y="3582662"/>
              <a:ext cx="1260140" cy="360040"/>
              <a:chOff x="1073432" y="3212976"/>
              <a:chExt cx="2268072" cy="186473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0A69E72-96CE-45F5-9C17-CCF723F36237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0AF0105-E699-4FEC-8E33-18699372E4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9F93326-307D-4CE0-915E-50CB203E56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809704D-10AE-404B-B1AD-157464763542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1130B14-1A9B-4CBE-BBC7-33AAF5614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304C095-5746-4B10-9FC0-A4A41AC2DD1D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3326C67-882E-4C24-ACF2-04D92A35E5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799D940-3750-46C1-ADB8-C3803FEDB905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42093EB-25DF-4F59-A849-5FCBC4468987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D3655CF-63FD-403D-A1DF-4F6CACDBE8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2034A58-7C2B-44C1-A79F-1134B683DB09}"/>
                </a:ext>
              </a:extLst>
            </p:cNvPr>
            <p:cNvGrpSpPr/>
            <p:nvPr/>
          </p:nvGrpSpPr>
          <p:grpSpPr>
            <a:xfrm rot="16200000">
              <a:off x="9630464" y="3568286"/>
              <a:ext cx="1260140" cy="360040"/>
              <a:chOff x="1073432" y="3212976"/>
              <a:chExt cx="2268072" cy="186473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2B503C3-754A-4089-954E-51C440A37BC6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187E1CF-F591-4E1F-9480-74EF90E1B8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6DD7334-55A9-495C-8223-37C0AF29E5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4017206-6695-42D8-A4DE-DBF67AC8399A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16547EA-F920-40BD-AAF4-E56F860A42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056F89-6C41-4308-9809-E58B55FD8379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2C9763B-1E95-4B76-BC78-F9C3BFE620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4240464-80B2-427B-89FF-012BA8840E7A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D81E57C-7E60-4485-A4D1-FB5A4C44808F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C749D22-FF70-4EC1-BAD6-3C382D7B76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020584-8162-4F12-8768-4849233E40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9363" y="3121061"/>
              <a:ext cx="1468117" cy="106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EA4861C-3274-44E3-B550-28FA89C64A91}"/>
                </a:ext>
              </a:extLst>
            </p:cNvPr>
            <p:cNvCxnSpPr>
              <a:cxnSpLocks/>
            </p:cNvCxnSpPr>
            <p:nvPr/>
          </p:nvCxnSpPr>
          <p:spPr>
            <a:xfrm>
              <a:off x="7030631" y="4402541"/>
              <a:ext cx="3228669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92C0AFF-9413-445F-9863-D553E57FB347}"/>
                    </a:ext>
                  </a:extLst>
                </p:cNvPr>
                <p:cNvSpPr txBox="1"/>
                <p:nvPr/>
              </p:nvSpPr>
              <p:spPr>
                <a:xfrm>
                  <a:off x="7556390" y="2661019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92C0AFF-9413-445F-9863-D553E57FB3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390" y="2661019"/>
                  <a:ext cx="48308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73E5BC2-6C33-410D-97C4-6BA7FB1A179F}"/>
                    </a:ext>
                  </a:extLst>
                </p:cNvPr>
                <p:cNvSpPr txBox="1"/>
                <p:nvPr/>
              </p:nvSpPr>
              <p:spPr>
                <a:xfrm>
                  <a:off x="9276490" y="3080250"/>
                  <a:ext cx="488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73E5BC2-6C33-410D-97C4-6BA7FB1A1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6490" y="3080250"/>
                  <a:ext cx="48840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75927B0-E637-4CB5-8301-6A82242989A2}"/>
                    </a:ext>
                  </a:extLst>
                </p:cNvPr>
                <p:cNvSpPr txBox="1"/>
                <p:nvPr/>
              </p:nvSpPr>
              <p:spPr>
                <a:xfrm>
                  <a:off x="10212137" y="3068972"/>
                  <a:ext cx="488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75927B0-E637-4CB5-8301-6A8224298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137" y="3068972"/>
                  <a:ext cx="48840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5270443-B34D-43BF-8DB5-38052E1657F3}"/>
                </a:ext>
              </a:extLst>
            </p:cNvPr>
            <p:cNvCxnSpPr>
              <a:cxnSpLocks/>
            </p:cNvCxnSpPr>
            <p:nvPr/>
          </p:nvCxnSpPr>
          <p:spPr>
            <a:xfrm>
              <a:off x="7049381" y="3120450"/>
              <a:ext cx="537834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1394C01-1F44-419A-B67A-FBCC5616533D}"/>
                </a:ext>
              </a:extLst>
            </p:cNvPr>
            <p:cNvSpPr txBox="1"/>
            <p:nvPr/>
          </p:nvSpPr>
          <p:spPr>
            <a:xfrm>
              <a:off x="6955661" y="304987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56AC3AE-A45D-4BEF-91FD-1FB9526A5BC3}"/>
                </a:ext>
              </a:extLst>
            </p:cNvPr>
            <p:cNvSpPr txBox="1"/>
            <p:nvPr/>
          </p:nvSpPr>
          <p:spPr>
            <a:xfrm>
              <a:off x="6932147" y="398708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3378D14-F5DB-4A52-80CA-5286E04D3686}"/>
                    </a:ext>
                  </a:extLst>
                </p:cNvPr>
                <p:cNvSpPr txBox="1"/>
                <p:nvPr/>
              </p:nvSpPr>
              <p:spPr>
                <a:xfrm>
                  <a:off x="6892567" y="3499084"/>
                  <a:ext cx="422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3378D14-F5DB-4A52-80CA-5286E04D3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567" y="3499084"/>
                  <a:ext cx="42248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102E932-9029-49E4-9340-5A08E498A08E}"/>
                </a:ext>
              </a:extLst>
            </p:cNvPr>
            <p:cNvCxnSpPr/>
            <p:nvPr/>
          </p:nvCxnSpPr>
          <p:spPr>
            <a:xfrm flipV="1">
              <a:off x="7721684" y="3418816"/>
              <a:ext cx="96208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6A5A2F2-1C8A-4A7B-A6D5-A75B3A3CA994}"/>
                </a:ext>
              </a:extLst>
            </p:cNvPr>
            <p:cNvCxnSpPr>
              <a:cxnSpLocks/>
            </p:cNvCxnSpPr>
            <p:nvPr/>
          </p:nvCxnSpPr>
          <p:spPr>
            <a:xfrm>
              <a:off x="9056383" y="3462647"/>
              <a:ext cx="0" cy="5984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5F1E050-63BD-4188-82A2-F0993ECF7870}"/>
                </a:ext>
              </a:extLst>
            </p:cNvPr>
            <p:cNvCxnSpPr>
              <a:cxnSpLocks/>
            </p:cNvCxnSpPr>
            <p:nvPr/>
          </p:nvCxnSpPr>
          <p:spPr>
            <a:xfrm>
              <a:off x="9956483" y="3434085"/>
              <a:ext cx="0" cy="5984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C5D6AE9-EFD4-468A-92F8-ED7F83FFFF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9238" y="4301042"/>
              <a:ext cx="100408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EBD7E37-9C1F-4358-BB13-B0B63B8CEB6E}"/>
                    </a:ext>
                  </a:extLst>
                </p:cNvPr>
                <p:cNvSpPr txBox="1"/>
                <p:nvPr/>
              </p:nvSpPr>
              <p:spPr>
                <a:xfrm>
                  <a:off x="7896453" y="3413441"/>
                  <a:ext cx="4392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EBD7E37-9C1F-4358-BB13-B0B63B8CEB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453" y="3413441"/>
                  <a:ext cx="43922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62EFB31-9F77-4A2B-A8EE-C514B46A305A}"/>
                    </a:ext>
                  </a:extLst>
                </p:cNvPr>
                <p:cNvSpPr txBox="1"/>
                <p:nvPr/>
              </p:nvSpPr>
              <p:spPr>
                <a:xfrm>
                  <a:off x="8704483" y="3593399"/>
                  <a:ext cx="4195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62EFB31-9F77-4A2B-A8EE-C514B46A3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4483" y="3593399"/>
                  <a:ext cx="41953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3D309FA-DD22-4AFE-9FFD-1F05D7999A87}"/>
                    </a:ext>
                  </a:extLst>
                </p:cNvPr>
                <p:cNvSpPr txBox="1"/>
                <p:nvPr/>
              </p:nvSpPr>
              <p:spPr>
                <a:xfrm>
                  <a:off x="9615120" y="3550541"/>
                  <a:ext cx="4195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3D309FA-DD22-4AFE-9FFD-1F05D7999A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5120" y="3550541"/>
                  <a:ext cx="41953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DEC9D04-FBBF-46A6-87A7-B3FB2E8B10FF}"/>
                    </a:ext>
                  </a:extLst>
                </p:cNvPr>
                <p:cNvSpPr txBox="1"/>
                <p:nvPr/>
              </p:nvSpPr>
              <p:spPr>
                <a:xfrm>
                  <a:off x="7879673" y="3958679"/>
                  <a:ext cx="4392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DEC9D04-FBBF-46A6-87A7-B3FB2E8B1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673" y="3958679"/>
                  <a:ext cx="4392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A6C158C-A646-449B-9D09-DF8696756A80}"/>
                  </a:ext>
                </a:extLst>
              </p:cNvPr>
              <p:cNvSpPr txBox="1"/>
              <p:nvPr/>
            </p:nvSpPr>
            <p:spPr>
              <a:xfrm>
                <a:off x="7896453" y="4944578"/>
                <a:ext cx="1177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A6C158C-A646-449B-9D09-DF8696756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453" y="4944578"/>
                <a:ext cx="117769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89AEDD-A6CA-439E-B3E8-7F434E21C486}"/>
                  </a:ext>
                </a:extLst>
              </p:cNvPr>
              <p:cNvSpPr txBox="1"/>
              <p:nvPr/>
            </p:nvSpPr>
            <p:spPr>
              <a:xfrm>
                <a:off x="9074147" y="4940611"/>
                <a:ext cx="117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89AEDD-A6CA-439E-B3E8-7F434E21C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147" y="4940611"/>
                <a:ext cx="117769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94D3713-1A40-45FA-B22A-8BD3A40A6A85}"/>
                  </a:ext>
                </a:extLst>
              </p:cNvPr>
              <p:cNvSpPr txBox="1"/>
              <p:nvPr/>
            </p:nvSpPr>
            <p:spPr>
              <a:xfrm>
                <a:off x="7080072" y="5598633"/>
                <a:ext cx="714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= ?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94D3713-1A40-45FA-B22A-8BD3A40A6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072" y="5598633"/>
                <a:ext cx="714939" cy="369332"/>
              </a:xfrm>
              <a:prstGeom prst="rect">
                <a:avLst/>
              </a:prstGeom>
              <a:blipFill>
                <a:blip r:embed="rId18"/>
                <a:stretch>
                  <a:fillRect t="-8197" r="-6780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A338BCD-1314-4109-A6D6-071CB2643BE9}"/>
                  </a:ext>
                </a:extLst>
              </p:cNvPr>
              <p:cNvSpPr txBox="1"/>
              <p:nvPr/>
            </p:nvSpPr>
            <p:spPr>
              <a:xfrm>
                <a:off x="8120349" y="5588093"/>
                <a:ext cx="589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=?</a:t>
                </a: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A338BCD-1314-4109-A6D6-071CB264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349" y="5588093"/>
                <a:ext cx="589457" cy="369332"/>
              </a:xfrm>
              <a:prstGeom prst="rect">
                <a:avLst/>
              </a:prstGeom>
              <a:blipFill>
                <a:blip r:embed="rId19"/>
                <a:stretch>
                  <a:fillRect t="-10000" r="-927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A027B7A-8B27-40A3-AB6A-D4653F47451A}"/>
                  </a:ext>
                </a:extLst>
              </p:cNvPr>
              <p:cNvSpPr txBox="1"/>
              <p:nvPr/>
            </p:nvSpPr>
            <p:spPr>
              <a:xfrm>
                <a:off x="8999155" y="5601202"/>
                <a:ext cx="589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=?</a:t>
                </a: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A027B7A-8B27-40A3-AB6A-D4653F474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155" y="5601202"/>
                <a:ext cx="589457" cy="369332"/>
              </a:xfrm>
              <a:prstGeom prst="rect">
                <a:avLst/>
              </a:prstGeom>
              <a:blipFill>
                <a:blip r:embed="rId20"/>
                <a:stretch>
                  <a:fillRect t="-10000" r="-927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8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113" grpId="0"/>
      <p:bldP spid="114" grpId="0"/>
      <p:bldP spid="119" grpId="0"/>
      <p:bldP spid="120" grpId="0"/>
      <p:bldP spid="121" grpId="0"/>
      <p:bldP spid="122" grpId="0"/>
      <p:bldP spid="1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88EC-6CC3-435B-9219-6958CF2A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SERIES-PARALLEL CIRCUITS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C3070A-5530-484A-9B43-5EB296B527B8}"/>
              </a:ext>
            </a:extLst>
          </p:cNvPr>
          <p:cNvGrpSpPr/>
          <p:nvPr/>
        </p:nvGrpSpPr>
        <p:grpSpPr>
          <a:xfrm>
            <a:off x="1184555" y="2592698"/>
            <a:ext cx="1260140" cy="360040"/>
            <a:chOff x="1073432" y="3212976"/>
            <a:chExt cx="2268072" cy="186473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F66B8A-0B8C-4C73-AAB1-880092B50CB6}"/>
                </a:ext>
              </a:extLst>
            </p:cNvPr>
            <p:cNvCxnSpPr/>
            <p:nvPr/>
          </p:nvCxnSpPr>
          <p:spPr>
            <a:xfrm>
              <a:off x="1073432" y="3302976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1B11C5B-8A36-48E2-B8C3-BC4DA6FEC55F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9630CE1-728E-469A-BC37-76747EDFC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A495F4-1E53-45EA-A3F7-06DA0990C4CF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73949F-8B13-4457-9F54-13D43FF31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24D39B-278D-42A3-A05C-26D9E53DB249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D58774F-00AE-48F5-9ACC-0C6598973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EB4B38E-9485-4706-AE15-8FF0CBC09969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DC3B9F0-90FE-4B8B-871F-6EC72D050AFD}"/>
                </a:ext>
              </a:extLst>
            </p:cNvPr>
            <p:cNvCxnSpPr/>
            <p:nvPr/>
          </p:nvCxnSpPr>
          <p:spPr>
            <a:xfrm>
              <a:off x="2837448" y="3309447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9FCC1-648B-4DE1-9D3E-D7BDB3A9F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250A3A-F25E-44B8-806E-210FE9B11A3A}"/>
              </a:ext>
            </a:extLst>
          </p:cNvPr>
          <p:cNvGrpSpPr/>
          <p:nvPr/>
        </p:nvGrpSpPr>
        <p:grpSpPr>
          <a:xfrm rot="16200000">
            <a:off x="2321968" y="3229013"/>
            <a:ext cx="1260140" cy="360040"/>
            <a:chOff x="1073432" y="3212976"/>
            <a:chExt cx="2268072" cy="186473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0A69E72-96CE-45F5-9C17-CCF723F36237}"/>
                </a:ext>
              </a:extLst>
            </p:cNvPr>
            <p:cNvCxnSpPr/>
            <p:nvPr/>
          </p:nvCxnSpPr>
          <p:spPr>
            <a:xfrm>
              <a:off x="1073432" y="3302976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0AF0105-E699-4FEC-8E33-18699372E48A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9F93326-307D-4CE0-915E-50CB203E5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809704D-10AE-404B-B1AD-157464763542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130B14-1A9B-4CBE-BBC7-33AAF5614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04C095-5746-4B10-9FC0-A4A41AC2DD1D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326C67-882E-4C24-ACF2-04D92A35E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99D940-3750-46C1-ADB8-C3803FEDB905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42093EB-25DF-4F59-A849-5FCBC4468987}"/>
                </a:ext>
              </a:extLst>
            </p:cNvPr>
            <p:cNvCxnSpPr/>
            <p:nvPr/>
          </p:nvCxnSpPr>
          <p:spPr>
            <a:xfrm>
              <a:off x="2837448" y="3309447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D3655CF-63FD-403D-A1DF-4F6CACDB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034A58-7C2B-44C1-A79F-1134B683DB09}"/>
              </a:ext>
            </a:extLst>
          </p:cNvPr>
          <p:cNvGrpSpPr/>
          <p:nvPr/>
        </p:nvGrpSpPr>
        <p:grpSpPr>
          <a:xfrm rot="16200000">
            <a:off x="3245807" y="3214637"/>
            <a:ext cx="1260140" cy="360040"/>
            <a:chOff x="1073432" y="3212976"/>
            <a:chExt cx="2268072" cy="186473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2B503C3-754A-4089-954E-51C440A37BC6}"/>
                </a:ext>
              </a:extLst>
            </p:cNvPr>
            <p:cNvCxnSpPr/>
            <p:nvPr/>
          </p:nvCxnSpPr>
          <p:spPr>
            <a:xfrm>
              <a:off x="1073432" y="3302976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187E1CF-F591-4E1F-9480-74EF90E1B827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6DD7334-55A9-495C-8223-37C0AF29E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4017206-6695-42D8-A4DE-DBF67AC8399A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6547EA-F920-40BD-AAF4-E56F860A4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056F89-6C41-4308-9809-E58B55FD8379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C9763B-1E95-4B76-BC78-F9C3BFE62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4240464-80B2-427B-89FF-012BA8840E7A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D81E57C-7E60-4485-A4D1-FB5A4C44808F}"/>
                </a:ext>
              </a:extLst>
            </p:cNvPr>
            <p:cNvCxnSpPr/>
            <p:nvPr/>
          </p:nvCxnSpPr>
          <p:spPr>
            <a:xfrm>
              <a:off x="2837448" y="3309447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749D22-FF70-4EC1-BAD6-3C382D7B7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4020584-8162-4F12-8768-4849233E406A}"/>
              </a:ext>
            </a:extLst>
          </p:cNvPr>
          <p:cNvCxnSpPr>
            <a:cxnSpLocks/>
          </p:cNvCxnSpPr>
          <p:nvPr/>
        </p:nvCxnSpPr>
        <p:spPr>
          <a:xfrm flipV="1">
            <a:off x="2414706" y="2767412"/>
            <a:ext cx="1468117" cy="106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EA4861C-3274-44E3-B550-28FA89C64A91}"/>
              </a:ext>
            </a:extLst>
          </p:cNvPr>
          <p:cNvCxnSpPr>
            <a:cxnSpLocks/>
          </p:cNvCxnSpPr>
          <p:nvPr/>
        </p:nvCxnSpPr>
        <p:spPr>
          <a:xfrm>
            <a:off x="645974" y="4048892"/>
            <a:ext cx="3228669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92C0AFF-9413-445F-9863-D553E57FB347}"/>
                  </a:ext>
                </a:extLst>
              </p:cNvPr>
              <p:cNvSpPr txBox="1"/>
              <p:nvPr/>
            </p:nvSpPr>
            <p:spPr>
              <a:xfrm>
                <a:off x="1105217" y="2422176"/>
                <a:ext cx="483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92C0AFF-9413-445F-9863-D553E57FB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17" y="2422176"/>
                <a:ext cx="48308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73E5BC2-6C33-410D-97C4-6BA7FB1A179F}"/>
                  </a:ext>
                </a:extLst>
              </p:cNvPr>
              <p:cNvSpPr txBox="1"/>
              <p:nvPr/>
            </p:nvSpPr>
            <p:spPr>
              <a:xfrm>
                <a:off x="2891833" y="2726601"/>
                <a:ext cx="488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73E5BC2-6C33-410D-97C4-6BA7FB1A1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833" y="2726601"/>
                <a:ext cx="4884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75927B0-E637-4CB5-8301-6A82242989A2}"/>
                  </a:ext>
                </a:extLst>
              </p:cNvPr>
              <p:cNvSpPr txBox="1"/>
              <p:nvPr/>
            </p:nvSpPr>
            <p:spPr>
              <a:xfrm>
                <a:off x="3827480" y="2715323"/>
                <a:ext cx="488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75927B0-E637-4CB5-8301-6A8224298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80" y="2715323"/>
                <a:ext cx="4884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5270443-B34D-43BF-8DB5-38052E1657F3}"/>
              </a:ext>
            </a:extLst>
          </p:cNvPr>
          <p:cNvCxnSpPr>
            <a:cxnSpLocks/>
          </p:cNvCxnSpPr>
          <p:nvPr/>
        </p:nvCxnSpPr>
        <p:spPr>
          <a:xfrm>
            <a:off x="664724" y="2766801"/>
            <a:ext cx="537834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1394C01-1F44-419A-B67A-FBCC5616533D}"/>
              </a:ext>
            </a:extLst>
          </p:cNvPr>
          <p:cNvSpPr txBox="1"/>
          <p:nvPr/>
        </p:nvSpPr>
        <p:spPr>
          <a:xfrm>
            <a:off x="571004" y="269622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6AC3AE-A45D-4BEF-91FD-1FB9526A5BC3}"/>
              </a:ext>
            </a:extLst>
          </p:cNvPr>
          <p:cNvSpPr txBox="1"/>
          <p:nvPr/>
        </p:nvSpPr>
        <p:spPr>
          <a:xfrm>
            <a:off x="547490" y="36334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3378D14-F5DB-4A52-80CA-5286E04D3686}"/>
                  </a:ext>
                </a:extLst>
              </p:cNvPr>
              <p:cNvSpPr txBox="1"/>
              <p:nvPr/>
            </p:nvSpPr>
            <p:spPr>
              <a:xfrm>
                <a:off x="507910" y="3145435"/>
                <a:ext cx="422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3378D14-F5DB-4A52-80CA-5286E04D3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0" y="3145435"/>
                <a:ext cx="4224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102E932-9029-49E4-9340-5A08E498A08E}"/>
              </a:ext>
            </a:extLst>
          </p:cNvPr>
          <p:cNvCxnSpPr/>
          <p:nvPr/>
        </p:nvCxnSpPr>
        <p:spPr>
          <a:xfrm flipV="1">
            <a:off x="1337027" y="3065167"/>
            <a:ext cx="9620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A5A2F2-1C8A-4A7B-A6D5-A75B3A3CA994}"/>
              </a:ext>
            </a:extLst>
          </p:cNvPr>
          <p:cNvCxnSpPr>
            <a:cxnSpLocks/>
          </p:cNvCxnSpPr>
          <p:nvPr/>
        </p:nvCxnSpPr>
        <p:spPr>
          <a:xfrm>
            <a:off x="2671726" y="3108998"/>
            <a:ext cx="0" cy="598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5F1E050-63BD-4188-82A2-F0993ECF7870}"/>
              </a:ext>
            </a:extLst>
          </p:cNvPr>
          <p:cNvCxnSpPr>
            <a:cxnSpLocks/>
          </p:cNvCxnSpPr>
          <p:nvPr/>
        </p:nvCxnSpPr>
        <p:spPr>
          <a:xfrm>
            <a:off x="3571826" y="3080436"/>
            <a:ext cx="0" cy="598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C5D6AE9-EFD4-468A-92F8-ED7F83FFFFE4}"/>
              </a:ext>
            </a:extLst>
          </p:cNvPr>
          <p:cNvCxnSpPr>
            <a:cxnSpLocks/>
          </p:cNvCxnSpPr>
          <p:nvPr/>
        </p:nvCxnSpPr>
        <p:spPr>
          <a:xfrm flipH="1" flipV="1">
            <a:off x="1324581" y="3947393"/>
            <a:ext cx="10040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F1BBB09-E10B-47F6-93F8-3497871A1B11}"/>
                  </a:ext>
                </a:extLst>
              </p:cNvPr>
              <p:cNvSpPr txBox="1"/>
              <p:nvPr/>
            </p:nvSpPr>
            <p:spPr>
              <a:xfrm>
                <a:off x="751249" y="4356986"/>
                <a:ext cx="1163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=12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F1BBB09-E10B-47F6-93F8-3497871A1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49" y="4356986"/>
                <a:ext cx="11633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BF05A78-00C9-444F-8E3B-311463C49602}"/>
                  </a:ext>
                </a:extLst>
              </p:cNvPr>
              <p:cNvSpPr txBox="1"/>
              <p:nvPr/>
            </p:nvSpPr>
            <p:spPr>
              <a:xfrm>
                <a:off x="810979" y="4785635"/>
                <a:ext cx="1348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=0.6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BF05A78-00C9-444F-8E3B-311463C4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79" y="4785635"/>
                <a:ext cx="13487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EBD7E37-9C1F-4358-BB13-B0B63B8CEB6E}"/>
                  </a:ext>
                </a:extLst>
              </p:cNvPr>
              <p:cNvSpPr txBox="1"/>
              <p:nvPr/>
            </p:nvSpPr>
            <p:spPr>
              <a:xfrm>
                <a:off x="1511796" y="3059792"/>
                <a:ext cx="439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EBD7E37-9C1F-4358-BB13-B0B63B8CE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96" y="3059792"/>
                <a:ext cx="4392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62EFB31-9F77-4A2B-A8EE-C514B46A305A}"/>
                  </a:ext>
                </a:extLst>
              </p:cNvPr>
              <p:cNvSpPr txBox="1"/>
              <p:nvPr/>
            </p:nvSpPr>
            <p:spPr>
              <a:xfrm>
                <a:off x="2319826" y="3239750"/>
                <a:ext cx="41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62EFB31-9F77-4A2B-A8EE-C514B46A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826" y="3239750"/>
                <a:ext cx="4195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3D309FA-DD22-4AFE-9FFD-1F05D7999A87}"/>
                  </a:ext>
                </a:extLst>
              </p:cNvPr>
              <p:cNvSpPr txBox="1"/>
              <p:nvPr/>
            </p:nvSpPr>
            <p:spPr>
              <a:xfrm>
                <a:off x="3230463" y="3196892"/>
                <a:ext cx="419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3D309FA-DD22-4AFE-9FFD-1F05D7999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463" y="3196892"/>
                <a:ext cx="41953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DEC9D04-FBBF-46A6-87A7-B3FB2E8B10FF}"/>
                  </a:ext>
                </a:extLst>
              </p:cNvPr>
              <p:cNvSpPr txBox="1"/>
              <p:nvPr/>
            </p:nvSpPr>
            <p:spPr>
              <a:xfrm>
                <a:off x="1495016" y="3605030"/>
                <a:ext cx="439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DEC9D04-FBBF-46A6-87A7-B3FB2E8B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016" y="3605030"/>
                <a:ext cx="4392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A6C158C-A646-449B-9D09-DF8696756A80}"/>
                  </a:ext>
                </a:extLst>
              </p:cNvPr>
              <p:cNvSpPr txBox="1"/>
              <p:nvPr/>
            </p:nvSpPr>
            <p:spPr>
              <a:xfrm>
                <a:off x="786965" y="5112851"/>
                <a:ext cx="1177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A6C158C-A646-449B-9D09-DF8696756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65" y="5112851"/>
                <a:ext cx="117769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89AEDD-A6CA-439E-B3E8-7F434E21C486}"/>
                  </a:ext>
                </a:extLst>
              </p:cNvPr>
              <p:cNvSpPr txBox="1"/>
              <p:nvPr/>
            </p:nvSpPr>
            <p:spPr>
              <a:xfrm>
                <a:off x="778939" y="5458843"/>
                <a:ext cx="117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89AEDD-A6CA-439E-B3E8-7F434E21C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9" y="5458843"/>
                <a:ext cx="117769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A289FF0-B075-494C-94F2-404C4C8CD96A}"/>
              </a:ext>
            </a:extLst>
          </p:cNvPr>
          <p:cNvGrpSpPr/>
          <p:nvPr/>
        </p:nvGrpSpPr>
        <p:grpSpPr>
          <a:xfrm>
            <a:off x="5450170" y="2596427"/>
            <a:ext cx="1260140" cy="360040"/>
            <a:chOff x="1073432" y="3212976"/>
            <a:chExt cx="2268072" cy="186473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B4F7E07-524B-44ED-9100-8B38EEF5EF2C}"/>
                </a:ext>
              </a:extLst>
            </p:cNvPr>
            <p:cNvCxnSpPr/>
            <p:nvPr/>
          </p:nvCxnSpPr>
          <p:spPr>
            <a:xfrm>
              <a:off x="1073432" y="3302976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FBFCBD6-C913-4E06-BDB3-3F7CE80C4CC1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BFEBB07-3622-43D7-AFA1-2A4F1B5F2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0E358DB-2D34-4AE8-A2F9-ABC9E123C67F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A1830AE-2943-4830-91BB-EED2781F9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5748C57-27E6-465A-8855-9E81E0E35FF3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4DDE8B-787D-427F-87D2-17F7E36EDD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FEBFED4-D6C0-47DD-A021-50146FF6AD7D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53BB7EF-E68D-4B69-B89C-D0846B202AC5}"/>
                </a:ext>
              </a:extLst>
            </p:cNvPr>
            <p:cNvCxnSpPr/>
            <p:nvPr/>
          </p:nvCxnSpPr>
          <p:spPr>
            <a:xfrm>
              <a:off x="2837448" y="3309447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C448A55-46C8-4F9E-B11F-B481E45E1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A6CE6A8-FC6F-4D40-991E-EC049215F108}"/>
              </a:ext>
            </a:extLst>
          </p:cNvPr>
          <p:cNvCxnSpPr>
            <a:cxnSpLocks/>
          </p:cNvCxnSpPr>
          <p:nvPr/>
        </p:nvCxnSpPr>
        <p:spPr>
          <a:xfrm flipV="1">
            <a:off x="6680321" y="2781753"/>
            <a:ext cx="586667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A05710D-F48A-4C6E-9EAD-77AA97E57F03}"/>
              </a:ext>
            </a:extLst>
          </p:cNvPr>
          <p:cNvCxnSpPr>
            <a:cxnSpLocks/>
          </p:cNvCxnSpPr>
          <p:nvPr/>
        </p:nvCxnSpPr>
        <p:spPr>
          <a:xfrm>
            <a:off x="4922202" y="4020701"/>
            <a:ext cx="23178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C079E5E-4D3B-4AF9-B01F-F20952D06586}"/>
                  </a:ext>
                </a:extLst>
              </p:cNvPr>
              <p:cNvSpPr txBox="1"/>
              <p:nvPr/>
            </p:nvSpPr>
            <p:spPr>
              <a:xfrm>
                <a:off x="7300121" y="3394600"/>
                <a:ext cx="886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C079E5E-4D3B-4AF9-B01F-F20952D06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121" y="3394600"/>
                <a:ext cx="886718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D6E34BC-F0E5-4799-8629-3C0C4802F01D}"/>
              </a:ext>
            </a:extLst>
          </p:cNvPr>
          <p:cNvCxnSpPr>
            <a:cxnSpLocks/>
          </p:cNvCxnSpPr>
          <p:nvPr/>
        </p:nvCxnSpPr>
        <p:spPr>
          <a:xfrm>
            <a:off x="4930339" y="2770530"/>
            <a:ext cx="537834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E44D16EA-29F8-42A2-95B2-59BB3A1246F3}"/>
              </a:ext>
            </a:extLst>
          </p:cNvPr>
          <p:cNvSpPr txBox="1"/>
          <p:nvPr/>
        </p:nvSpPr>
        <p:spPr>
          <a:xfrm>
            <a:off x="4836619" y="269995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0A020D-2242-405D-B41B-30F40AF21B25}"/>
              </a:ext>
            </a:extLst>
          </p:cNvPr>
          <p:cNvSpPr txBox="1"/>
          <p:nvPr/>
        </p:nvSpPr>
        <p:spPr>
          <a:xfrm>
            <a:off x="4813105" y="36371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B901D16-8DEB-4E1D-A55F-EF6722B411FB}"/>
                  </a:ext>
                </a:extLst>
              </p:cNvPr>
              <p:cNvSpPr txBox="1"/>
              <p:nvPr/>
            </p:nvSpPr>
            <p:spPr>
              <a:xfrm>
                <a:off x="4773525" y="3149164"/>
                <a:ext cx="422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B901D16-8DEB-4E1D-A55F-EF6722B41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525" y="3149164"/>
                <a:ext cx="42248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EB4F499-F168-4210-AC49-D90EFCA7B475}"/>
              </a:ext>
            </a:extLst>
          </p:cNvPr>
          <p:cNvCxnSpPr/>
          <p:nvPr/>
        </p:nvCxnSpPr>
        <p:spPr>
          <a:xfrm flipV="1">
            <a:off x="5602642" y="3068896"/>
            <a:ext cx="9620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32C8860-E11B-461F-9B35-5CB8C170EF92}"/>
              </a:ext>
            </a:extLst>
          </p:cNvPr>
          <p:cNvCxnSpPr>
            <a:cxnSpLocks/>
          </p:cNvCxnSpPr>
          <p:nvPr/>
        </p:nvCxnSpPr>
        <p:spPr>
          <a:xfrm flipH="1" flipV="1">
            <a:off x="5590196" y="3928052"/>
            <a:ext cx="10040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2815BA0-2907-42D2-BA4D-586C83F27328}"/>
                  </a:ext>
                </a:extLst>
              </p:cNvPr>
              <p:cNvSpPr txBox="1"/>
              <p:nvPr/>
            </p:nvSpPr>
            <p:spPr>
              <a:xfrm>
                <a:off x="5777411" y="3063521"/>
                <a:ext cx="439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2815BA0-2907-42D2-BA4D-586C83F27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411" y="3063521"/>
                <a:ext cx="43922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F7A04E4-5847-4CE6-AEC7-2E6540D25A8C}"/>
                  </a:ext>
                </a:extLst>
              </p:cNvPr>
              <p:cNvSpPr txBox="1"/>
              <p:nvPr/>
            </p:nvSpPr>
            <p:spPr>
              <a:xfrm>
                <a:off x="5760631" y="3585689"/>
                <a:ext cx="439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F7A04E4-5847-4CE6-AEC7-2E6540D25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31" y="3585689"/>
                <a:ext cx="43922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101FEEC-4CFE-4766-8A82-590195438BFD}"/>
              </a:ext>
            </a:extLst>
          </p:cNvPr>
          <p:cNvGrpSpPr/>
          <p:nvPr/>
        </p:nvGrpSpPr>
        <p:grpSpPr>
          <a:xfrm rot="16200000">
            <a:off x="6631238" y="3214637"/>
            <a:ext cx="1260140" cy="360040"/>
            <a:chOff x="1073432" y="3212976"/>
            <a:chExt cx="2268072" cy="186473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B4006D-441E-46A4-ADE1-95D22DCABD15}"/>
                </a:ext>
              </a:extLst>
            </p:cNvPr>
            <p:cNvCxnSpPr/>
            <p:nvPr/>
          </p:nvCxnSpPr>
          <p:spPr>
            <a:xfrm>
              <a:off x="1073432" y="3302976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2D1957B-2F2D-4E12-B756-66CF37D0DEA6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5DD2498-71BD-427E-BD7B-9F0CF9D2D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A8CE5FE-6B1E-4192-9F7A-B7406E6A4F8A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D2AF59A-A15C-4EBF-90D9-227641BCC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A71C077-6A29-4D61-9230-C21526F8B766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0CCBD92-3B5B-43D3-9785-B48AA4642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D4FEF5-6C01-4C22-8CB4-4B7D81AAE2BB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05FE5F8-6E4E-4003-ACB3-7A441781E52E}"/>
                </a:ext>
              </a:extLst>
            </p:cNvPr>
            <p:cNvCxnSpPr/>
            <p:nvPr/>
          </p:nvCxnSpPr>
          <p:spPr>
            <a:xfrm>
              <a:off x="2837448" y="3309447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9BA690F-F26C-4537-840C-AE72EA3AA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6AD05B6-4A9A-43BD-96AC-3FA9D3561601}"/>
                  </a:ext>
                </a:extLst>
              </p:cNvPr>
              <p:cNvSpPr txBox="1"/>
              <p:nvPr/>
            </p:nvSpPr>
            <p:spPr>
              <a:xfrm>
                <a:off x="5880213" y="2253667"/>
                <a:ext cx="483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6AD05B6-4A9A-43BD-96AC-3FA9D356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213" y="2253667"/>
                <a:ext cx="48308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6AE47C2-1D7B-4659-98EC-776B4337B02E}"/>
              </a:ext>
            </a:extLst>
          </p:cNvPr>
          <p:cNvCxnSpPr>
            <a:cxnSpLocks/>
            <a:stCxn id="190" idx="1"/>
          </p:cNvCxnSpPr>
          <p:nvPr/>
        </p:nvCxnSpPr>
        <p:spPr>
          <a:xfrm flipV="1">
            <a:off x="8310285" y="2737674"/>
            <a:ext cx="20411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42FA192C-2B5E-44B7-A9A2-55D1BAA154D2}"/>
              </a:ext>
            </a:extLst>
          </p:cNvPr>
          <p:cNvCxnSpPr>
            <a:cxnSpLocks/>
          </p:cNvCxnSpPr>
          <p:nvPr/>
        </p:nvCxnSpPr>
        <p:spPr>
          <a:xfrm>
            <a:off x="8395868" y="3990705"/>
            <a:ext cx="19555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7BA6BC3-3F2F-465E-B223-8C054F66D3AE}"/>
                  </a:ext>
                </a:extLst>
              </p:cNvPr>
              <p:cNvSpPr txBox="1"/>
              <p:nvPr/>
            </p:nvSpPr>
            <p:spPr>
              <a:xfrm>
                <a:off x="10473229" y="3234344"/>
                <a:ext cx="1407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7BA6BC3-3F2F-465E-B223-8C054F66D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229" y="3234344"/>
                <a:ext cx="1407950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3078EC22-7B88-4A99-A7BE-7111B3F57E90}"/>
              </a:ext>
            </a:extLst>
          </p:cNvPr>
          <p:cNvSpPr txBox="1"/>
          <p:nvPr/>
        </p:nvSpPr>
        <p:spPr>
          <a:xfrm>
            <a:off x="8310285" y="266996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5505F26-B705-41DF-B41A-614C59F297F9}"/>
              </a:ext>
            </a:extLst>
          </p:cNvPr>
          <p:cNvSpPr txBox="1"/>
          <p:nvPr/>
        </p:nvSpPr>
        <p:spPr>
          <a:xfrm>
            <a:off x="8286771" y="3607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254571-F5F4-41AF-83F5-3537DC6D5214}"/>
                  </a:ext>
                </a:extLst>
              </p:cNvPr>
              <p:cNvSpPr txBox="1"/>
              <p:nvPr/>
            </p:nvSpPr>
            <p:spPr>
              <a:xfrm>
                <a:off x="8247191" y="3119168"/>
                <a:ext cx="422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3254571-F5F4-41AF-83F5-3537DC6D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191" y="3119168"/>
                <a:ext cx="42248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4D707C36-4C6E-434E-841C-A039B64D2F7A}"/>
              </a:ext>
            </a:extLst>
          </p:cNvPr>
          <p:cNvCxnSpPr/>
          <p:nvPr/>
        </p:nvCxnSpPr>
        <p:spPr>
          <a:xfrm flipV="1">
            <a:off x="9076308" y="3038900"/>
            <a:ext cx="9620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99B32AC-4D0F-493A-8BD1-B6928F67FBCA}"/>
              </a:ext>
            </a:extLst>
          </p:cNvPr>
          <p:cNvCxnSpPr>
            <a:cxnSpLocks/>
          </p:cNvCxnSpPr>
          <p:nvPr/>
        </p:nvCxnSpPr>
        <p:spPr>
          <a:xfrm flipH="1" flipV="1">
            <a:off x="9063862" y="3898056"/>
            <a:ext cx="100408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E8F02960-BC9E-4FCC-BD64-6D446BF91C49}"/>
                  </a:ext>
                </a:extLst>
              </p:cNvPr>
              <p:cNvSpPr txBox="1"/>
              <p:nvPr/>
            </p:nvSpPr>
            <p:spPr>
              <a:xfrm>
                <a:off x="9251077" y="3033525"/>
                <a:ext cx="439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E8F02960-BC9E-4FCC-BD64-6D446BF9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77" y="3033525"/>
                <a:ext cx="43922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B5FE8979-4F85-476B-88A7-1D48D313A9A9}"/>
                  </a:ext>
                </a:extLst>
              </p:cNvPr>
              <p:cNvSpPr txBox="1"/>
              <p:nvPr/>
            </p:nvSpPr>
            <p:spPr>
              <a:xfrm>
                <a:off x="9234297" y="3555693"/>
                <a:ext cx="439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B5FE8979-4F85-476B-88A7-1D48D313A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4297" y="3555693"/>
                <a:ext cx="4392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E348ABA-467C-43DD-B471-216A8A615B13}"/>
              </a:ext>
            </a:extLst>
          </p:cNvPr>
          <p:cNvGrpSpPr/>
          <p:nvPr/>
        </p:nvGrpSpPr>
        <p:grpSpPr>
          <a:xfrm rot="16200000">
            <a:off x="9716970" y="3187722"/>
            <a:ext cx="1260140" cy="360040"/>
            <a:chOff x="1073432" y="3212976"/>
            <a:chExt cx="2268072" cy="186473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2F39FAC-6553-4213-9654-C02AA9D4F8F5}"/>
                </a:ext>
              </a:extLst>
            </p:cNvPr>
            <p:cNvCxnSpPr/>
            <p:nvPr/>
          </p:nvCxnSpPr>
          <p:spPr>
            <a:xfrm>
              <a:off x="1073432" y="3302976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FE9F5FB-F122-493E-B7C6-FB13F043DAE6}"/>
                </a:ext>
              </a:extLst>
            </p:cNvPr>
            <p:cNvCxnSpPr>
              <a:cxnSpLocks/>
            </p:cNvCxnSpPr>
            <p:nvPr/>
          </p:nvCxnSpPr>
          <p:spPr>
            <a:xfrm>
              <a:off x="1577488" y="3306212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E286F5D-9BD6-4A6B-A287-51F292741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9581420-E5D5-4E7A-B257-16C88E1D50C9}"/>
                </a:ext>
              </a:extLst>
            </p:cNvPr>
            <p:cNvCxnSpPr/>
            <p:nvPr/>
          </p:nvCxnSpPr>
          <p:spPr>
            <a:xfrm>
              <a:off x="1847488" y="3212976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E9FEE62-8D9D-402B-BC7F-BF88FF685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88" y="3213950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C756E4E-8E1A-4C5C-B4D3-B5DDB0C6A288}"/>
                </a:ext>
              </a:extLst>
            </p:cNvPr>
            <p:cNvCxnSpPr/>
            <p:nvPr/>
          </p:nvCxnSpPr>
          <p:spPr>
            <a:xfrm>
              <a:off x="220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6E5F269-F4C6-4E13-9862-7AF896DE0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88" y="3219446"/>
              <a:ext cx="180040" cy="18000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3B2158F-2307-4DFC-95B8-2124442BEBF1}"/>
                </a:ext>
              </a:extLst>
            </p:cNvPr>
            <p:cNvCxnSpPr/>
            <p:nvPr/>
          </p:nvCxnSpPr>
          <p:spPr>
            <a:xfrm>
              <a:off x="2567488" y="3218472"/>
              <a:ext cx="180000" cy="18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1D3947B-C725-48D8-8A87-45C09D37C504}"/>
                </a:ext>
              </a:extLst>
            </p:cNvPr>
            <p:cNvCxnSpPr/>
            <p:nvPr/>
          </p:nvCxnSpPr>
          <p:spPr>
            <a:xfrm>
              <a:off x="2837448" y="3309447"/>
              <a:ext cx="5040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8AE01B-B933-430F-9EC1-4FDC337AC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7448" y="3302976"/>
              <a:ext cx="90000" cy="9000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1361DE43-9CF4-4EA5-A668-2ABD0C157BA0}"/>
                  </a:ext>
                </a:extLst>
              </p:cNvPr>
              <p:cNvSpPr txBox="1"/>
              <p:nvPr/>
            </p:nvSpPr>
            <p:spPr>
              <a:xfrm>
                <a:off x="2682563" y="4607315"/>
                <a:ext cx="4646015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=0.6+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4×6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4+6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=0.6+2.4=3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1361DE43-9CF4-4EA5-A668-2ABD0C15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563" y="4607315"/>
                <a:ext cx="4646015" cy="61734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57D134-6BCB-463A-8009-B7B2804AD7FC}"/>
                  </a:ext>
                </a:extLst>
              </p:cNvPr>
              <p:cNvSpPr txBox="1"/>
              <p:nvPr/>
            </p:nvSpPr>
            <p:spPr>
              <a:xfrm>
                <a:off x="2643663" y="5447206"/>
                <a:ext cx="3149132" cy="65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||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57D134-6BCB-463A-8009-B7B2804A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63" y="5447206"/>
                <a:ext cx="3149132" cy="65947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0666D8-04BE-478A-B321-59F70CAB0BDE}"/>
                  </a:ext>
                </a:extLst>
              </p:cNvPr>
              <p:cNvSpPr txBox="1"/>
              <p:nvPr/>
            </p:nvSpPr>
            <p:spPr>
              <a:xfrm>
                <a:off x="7701318" y="4577966"/>
                <a:ext cx="3544047" cy="65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4+6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4=2.4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0666D8-04BE-478A-B321-59F70CAB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318" y="4577966"/>
                <a:ext cx="3544047" cy="65947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36AB6295-9F74-4A37-A3A9-D2C37F34332B}"/>
                  </a:ext>
                </a:extLst>
              </p:cNvPr>
              <p:cNvSpPr txBox="1"/>
              <p:nvPr/>
            </p:nvSpPr>
            <p:spPr>
              <a:xfrm>
                <a:off x="7701318" y="5313771"/>
                <a:ext cx="3544047" cy="65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4+6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4=1.6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36AB6295-9F74-4A37-A3A9-D2C37F34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318" y="5313771"/>
                <a:ext cx="3544047" cy="65845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55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/>
      <p:bldP spid="95" grpId="0"/>
      <p:bldP spid="96" grpId="0"/>
      <p:bldP spid="97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50" grpId="0"/>
      <p:bldP spid="152" grpId="0"/>
      <p:bldP spid="153" grpId="0"/>
      <p:bldP spid="154" grpId="0"/>
      <p:bldP spid="159" grpId="0"/>
      <p:bldP spid="162" grpId="0"/>
      <p:bldP spid="174" grpId="0"/>
      <p:bldP spid="188" grpId="0"/>
      <p:bldP spid="190" grpId="0"/>
      <p:bldP spid="191" grpId="0"/>
      <p:bldP spid="192" grpId="0"/>
      <p:bldP spid="195" grpId="0"/>
      <p:bldP spid="196" grpId="0"/>
      <p:bldP spid="208" grpId="0"/>
      <p:bldP spid="210" grpId="0"/>
      <p:bldP spid="211" grpId="0"/>
      <p:bldP spid="2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7A14-059D-4BEE-8459-437BF3A7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AB85D28-BF5C-44CD-925E-571657622412}"/>
                  </a:ext>
                </a:extLst>
              </p:cNvPr>
              <p:cNvSpPr txBox="1"/>
              <p:nvPr/>
            </p:nvSpPr>
            <p:spPr>
              <a:xfrm>
                <a:off x="1487488" y="2236872"/>
                <a:ext cx="3708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Find the resistance between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AB85D28-BF5C-44CD-925E-571657622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2236872"/>
                <a:ext cx="3708066" cy="369332"/>
              </a:xfrm>
              <a:prstGeom prst="rect">
                <a:avLst/>
              </a:prstGeom>
              <a:blipFill>
                <a:blip r:embed="rId2"/>
                <a:stretch>
                  <a:fillRect l="-1316" t="-9836" r="-658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3ABF9B9-FAE5-40CA-9916-0DC24A578636}"/>
                  </a:ext>
                </a:extLst>
              </p:cNvPr>
              <p:cNvSpPr txBox="1"/>
              <p:nvPr/>
            </p:nvSpPr>
            <p:spPr>
              <a:xfrm>
                <a:off x="7426872" y="3460759"/>
                <a:ext cx="4430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d>
                        <m:d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3ABF9B9-FAE5-40CA-9916-0DC24A578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872" y="3460759"/>
                <a:ext cx="443057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270F0849-8BE7-44CE-A056-4EF0F52A7EFA}"/>
              </a:ext>
            </a:extLst>
          </p:cNvPr>
          <p:cNvSpPr txBox="1"/>
          <p:nvPr/>
        </p:nvSpPr>
        <p:spPr>
          <a:xfrm>
            <a:off x="6498655" y="346776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Answer: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D343D8F-AEF4-4F3A-8729-50BAC244240C}"/>
              </a:ext>
            </a:extLst>
          </p:cNvPr>
          <p:cNvGrpSpPr/>
          <p:nvPr/>
        </p:nvGrpSpPr>
        <p:grpSpPr>
          <a:xfrm>
            <a:off x="2063552" y="2594969"/>
            <a:ext cx="4300298" cy="2727786"/>
            <a:chOff x="3965292" y="2513396"/>
            <a:chExt cx="4300298" cy="27277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269DE3-9552-4488-8CF4-25C8479CC619}"/>
                </a:ext>
              </a:extLst>
            </p:cNvPr>
            <p:cNvGrpSpPr/>
            <p:nvPr/>
          </p:nvGrpSpPr>
          <p:grpSpPr>
            <a:xfrm>
              <a:off x="6888088" y="2889337"/>
              <a:ext cx="957207" cy="224234"/>
              <a:chOff x="1073432" y="3212976"/>
              <a:chExt cx="2268072" cy="186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5B70289-4E4E-45DB-A2CD-28BC6BEA1446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2314C-22A1-4E41-8EB6-301886F7D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4E1C684-CF14-4CB3-B6CF-1EA932263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C962459-D3BA-43AF-BA0D-B07D6A7BF04D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A6C09-6F1D-44FC-8AA5-531F97E34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3C2D751-65F1-4993-ABC2-24797DF24E73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5461401-A278-4C1F-AB3A-95A9A6F99E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732403-BF8C-423A-9FA4-659FA5CAF1A0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E32D890-090B-44C0-834B-044C966EE7E3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8BA6403-4A59-4EC9-8A6B-0E046FE438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8DF308-2D6A-4C81-8FCB-6BA5BE17F187}"/>
                </a:ext>
              </a:extLst>
            </p:cNvPr>
            <p:cNvGrpSpPr/>
            <p:nvPr/>
          </p:nvGrpSpPr>
          <p:grpSpPr>
            <a:xfrm>
              <a:off x="6888088" y="3830563"/>
              <a:ext cx="957207" cy="224234"/>
              <a:chOff x="1073432" y="3212976"/>
              <a:chExt cx="2268072" cy="186473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E18BEF4-1155-4ABA-9EF7-E471EA822EA8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D4E8EC9-B07D-4076-AAE8-E2397838B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ED4CDAD-B253-4E69-B6E1-F7E810C285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725FEF3-C3C2-4529-989D-7CE111EDB7E9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54CE7A5-F283-43CC-847A-76C3710046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950F385-F643-4CF5-9C3A-E82D41EC533A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04BC574-A86C-4480-A5E9-AD34A908D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C364B87-1F14-46C2-8A27-22B9AB6AC890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D44268F-7EEC-4515-94D3-54AB2B9F4360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56CF0E6-AABD-4209-986E-07ABB12A89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72E548-864B-459F-A348-A73935B0518E}"/>
                </a:ext>
              </a:extLst>
            </p:cNvPr>
            <p:cNvGrpSpPr/>
            <p:nvPr/>
          </p:nvGrpSpPr>
          <p:grpSpPr>
            <a:xfrm rot="16200000">
              <a:off x="6406819" y="3371401"/>
              <a:ext cx="966205" cy="224234"/>
              <a:chOff x="1052112" y="3212976"/>
              <a:chExt cx="2289392" cy="186473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8EA215A-3C48-44B6-A0F9-09022E8E4EFA}"/>
                  </a:ext>
                </a:extLst>
              </p:cNvPr>
              <p:cNvCxnSpPr>
                <a:cxnSpLocks/>
                <a:stCxn id="118" idx="4"/>
              </p:cNvCxnSpPr>
              <p:nvPr/>
            </p:nvCxnSpPr>
            <p:spPr>
              <a:xfrm rot="5400000" flipV="1">
                <a:off x="1313948" y="3039437"/>
                <a:ext cx="1702" cy="52537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550FB47-1517-4BE8-9654-13DA09F08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8787AEA-E3CF-41E4-90ED-033ECEB10F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DF120A-BA1B-4653-A473-6F9ACBEE112E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154486-9D58-48D5-A058-15E161CBC3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B09FA5F-128C-4B56-81C8-719C74474C6B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BA116F8-3CFC-4108-9722-BB353277B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FD7F7BA-1F29-42A8-92A7-E440DC391936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13F5C6A-DEE2-4908-BC12-1A5B3D711B79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2856720-54E3-490A-A69E-6CEB51A9A1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1B3440F-9DDB-43AA-AEB7-146DDAF6B667}"/>
                </a:ext>
              </a:extLst>
            </p:cNvPr>
            <p:cNvGrpSpPr/>
            <p:nvPr/>
          </p:nvGrpSpPr>
          <p:grpSpPr>
            <a:xfrm>
              <a:off x="6869666" y="4802872"/>
              <a:ext cx="969676" cy="224234"/>
              <a:chOff x="1073432" y="3212976"/>
              <a:chExt cx="2297617" cy="18647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B3956A6-A373-4CFC-A971-87CEF9C97878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6E7D829-80FE-41A9-97A1-6354E07B0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404C1A4-9BF0-4E98-9158-7E28B4E04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2EAB922-FA23-45F0-AC41-FE16D5A9516B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9C0C6D-8D21-44F0-A7DE-4BB04A98DF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8C9428D-9AF0-494F-822B-7C4D29D5297F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995DF0-27DC-4854-8B17-B565071D1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7222B26-163D-487C-8547-5A98159E744F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9C04970-196B-49DF-A03C-74CD55EEB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7447" y="3309447"/>
                <a:ext cx="533602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19D251D-E4CF-45F2-AB32-1A8E52808D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9DE8FD6-3EB2-42CA-B362-5B8D1A40999D}"/>
                </a:ext>
              </a:extLst>
            </p:cNvPr>
            <p:cNvCxnSpPr>
              <a:cxnSpLocks/>
            </p:cNvCxnSpPr>
            <p:nvPr/>
          </p:nvCxnSpPr>
          <p:spPr>
            <a:xfrm>
              <a:off x="7839342" y="3004171"/>
              <a:ext cx="5953" cy="191470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621AC8E-DEBE-4118-85F5-B9852F16CC56}"/>
                </a:ext>
              </a:extLst>
            </p:cNvPr>
            <p:cNvGrpSpPr/>
            <p:nvPr/>
          </p:nvGrpSpPr>
          <p:grpSpPr>
            <a:xfrm rot="16200000">
              <a:off x="5428868" y="3361973"/>
              <a:ext cx="957207" cy="224234"/>
              <a:chOff x="1073432" y="3212976"/>
              <a:chExt cx="2268072" cy="186473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579F8BD-6132-47EB-93FF-111FEE157B62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7F871C5-1667-4FF1-A8BD-C3B2C53B6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9C3D1B2-7EA5-4D32-94BB-CCFBEE14F2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C28AADE-94E8-48F1-B168-561FD147FEE7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92A22FB-6B7F-4374-9C80-18D38093F7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93BAF97-DC74-4F16-AD9F-5A0E84491371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B248DA7-6D87-402D-B275-D58883A4A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6E07A93-78F9-4455-B9C3-03990560041B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27B4A39-CDD4-49A7-B2DB-246192E29144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73ED5FB-D962-4B44-B379-1E76B60548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2637B4B-5819-45B5-BF5E-C2C26C4B26BA}"/>
                </a:ext>
              </a:extLst>
            </p:cNvPr>
            <p:cNvGrpSpPr/>
            <p:nvPr/>
          </p:nvGrpSpPr>
          <p:grpSpPr>
            <a:xfrm rot="16200000">
              <a:off x="5419957" y="4314443"/>
              <a:ext cx="957207" cy="224234"/>
              <a:chOff x="1073432" y="3212976"/>
              <a:chExt cx="2268072" cy="186473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D4DAD11-2225-4285-B7BD-A37F58938B2D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84BC718-28A5-499B-8A07-4D0884250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C1C9814-4AF7-4C78-8BC6-5993811E28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293079D-AC65-4FAF-9F14-7DFCE6688513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B392506-E62A-4DA1-AD7E-5F7CF539E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E5096E7-E4C0-4E05-B84C-CC2E173408C2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0F7C18C-D37B-417E-A93A-866EF8CA6D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B9A5279-7AD2-4B7C-9AFF-4B4E27DA21C9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18AD426-C46C-409F-9C78-ADBF1A4C41AA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5C2A298-BF86-49BB-AB0F-F79EB4E096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12D857A-7E8F-44A0-B605-7C55FD4F60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1699" y="3000148"/>
              <a:ext cx="2558221" cy="402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E384EF1-4386-4CCC-93FF-C49774A4F74C}"/>
                </a:ext>
              </a:extLst>
            </p:cNvPr>
            <p:cNvCxnSpPr/>
            <p:nvPr/>
          </p:nvCxnSpPr>
          <p:spPr>
            <a:xfrm>
              <a:off x="4943872" y="4905164"/>
              <a:ext cx="19382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B0D8CB3-50A3-47E5-AF1C-4AEA6440C64D}"/>
                </a:ext>
              </a:extLst>
            </p:cNvPr>
            <p:cNvGrpSpPr/>
            <p:nvPr/>
          </p:nvGrpSpPr>
          <p:grpSpPr>
            <a:xfrm rot="16200000">
              <a:off x="4489743" y="4321549"/>
              <a:ext cx="957207" cy="224234"/>
              <a:chOff x="1073432" y="3212976"/>
              <a:chExt cx="2268072" cy="186473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EF5CD99-0357-4706-9AE0-50EE367B4E1F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BF68701-8969-45F2-B528-6FAD4D12F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66FF87-0819-44B8-930D-FD0629B9D2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1DB9B66-1B77-4704-8E38-D95207D2033D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9E47082-293B-4AC3-9A3C-CEAED28BEC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B792FD69-82B2-428D-AF5B-D3B6A8DD35F2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7093E285-38E1-4552-B38E-06117CD08A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970B3A9-F004-4DCF-BD6D-C855C4F51B71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BE04A5B-5817-4B60-888A-82E4EBB982A2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66271AF-3C79-42D4-AC1F-8B792E819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3FF689A-0D74-46E5-AD47-670872D40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1699" y="3965562"/>
              <a:ext cx="639688" cy="996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3CA8920-D787-4C39-94FA-6FAAB14E5941}"/>
                    </a:ext>
                  </a:extLst>
                </p:cNvPr>
                <p:cNvSpPr txBox="1"/>
                <p:nvPr/>
              </p:nvSpPr>
              <p:spPr>
                <a:xfrm>
                  <a:off x="3994992" y="2778865"/>
                  <a:ext cx="385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3CA8920-D787-4C39-94FA-6FAAB14E5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992" y="2778865"/>
                  <a:ext cx="3856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629AEED-0201-4262-8DB3-1455E7F404C4}"/>
                    </a:ext>
                  </a:extLst>
                </p:cNvPr>
                <p:cNvSpPr txBox="1"/>
                <p:nvPr/>
              </p:nvSpPr>
              <p:spPr>
                <a:xfrm>
                  <a:off x="3965292" y="3754122"/>
                  <a:ext cx="396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629AEED-0201-4262-8DB3-1455E7F40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5292" y="3754122"/>
                  <a:ext cx="3960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25F1DCA-8E7F-4A24-B740-BEC55151C7A6}"/>
                    </a:ext>
                  </a:extLst>
                </p:cNvPr>
                <p:cNvSpPr txBox="1"/>
                <p:nvPr/>
              </p:nvSpPr>
              <p:spPr>
                <a:xfrm>
                  <a:off x="5443967" y="3267454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25F1DCA-8E7F-4A24-B740-BEC55151C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967" y="3267454"/>
                  <a:ext cx="483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2BB4528E-8C19-4B6E-B4A3-A58BCDA39483}"/>
                    </a:ext>
                  </a:extLst>
                </p:cNvPr>
                <p:cNvSpPr txBox="1"/>
                <p:nvPr/>
              </p:nvSpPr>
              <p:spPr>
                <a:xfrm>
                  <a:off x="6409557" y="3261394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2BB4528E-8C19-4B6E-B4A3-A58BCDA39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557" y="3261394"/>
                  <a:ext cx="48840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B74F3A-C455-422E-AFED-299B80809E3F}"/>
                    </a:ext>
                  </a:extLst>
                </p:cNvPr>
                <p:cNvSpPr txBox="1"/>
                <p:nvPr/>
              </p:nvSpPr>
              <p:spPr>
                <a:xfrm>
                  <a:off x="7176792" y="2513396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B74F3A-C455-422E-AFED-299B80809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792" y="2513396"/>
                  <a:ext cx="48840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F9D0B6B-2CBE-4174-8C85-0E084E2BDC4E}"/>
                    </a:ext>
                  </a:extLst>
                </p:cNvPr>
                <p:cNvSpPr txBox="1"/>
                <p:nvPr/>
              </p:nvSpPr>
              <p:spPr>
                <a:xfrm>
                  <a:off x="5391634" y="4209135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F9D0B6B-2CBE-4174-8C85-0E084E2BD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1634" y="4209135"/>
                  <a:ext cx="48840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45B7999-7F75-416D-829F-53373F6CAC8D}"/>
                    </a:ext>
                  </a:extLst>
                </p:cNvPr>
                <p:cNvSpPr txBox="1"/>
                <p:nvPr/>
              </p:nvSpPr>
              <p:spPr>
                <a:xfrm>
                  <a:off x="7138801" y="3512056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45B7999-7F75-416D-829F-53373F6CA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801" y="3512056"/>
                  <a:ext cx="48840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1776ABD-D6B5-4D52-A540-B9060EA3FAB2}"/>
                    </a:ext>
                  </a:extLst>
                </p:cNvPr>
                <p:cNvSpPr txBox="1"/>
                <p:nvPr/>
              </p:nvSpPr>
              <p:spPr>
                <a:xfrm>
                  <a:off x="7118484" y="4469442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1776ABD-D6B5-4D52-A540-B9060EA3F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484" y="4469442"/>
                  <a:ext cx="48840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9D7CAE4-CA01-4C00-B3AA-0C8F82A38F8C}"/>
                    </a:ext>
                  </a:extLst>
                </p:cNvPr>
                <p:cNvSpPr txBox="1"/>
                <p:nvPr/>
              </p:nvSpPr>
              <p:spPr>
                <a:xfrm>
                  <a:off x="4472522" y="4198296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9D7CAE4-CA01-4C00-B3AA-0C8F82A38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522" y="4198296"/>
                  <a:ext cx="48840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EE13EE6-21A6-44DD-81E9-8C3827A7CC5C}"/>
                    </a:ext>
                  </a:extLst>
                </p:cNvPr>
                <p:cNvSpPr txBox="1"/>
                <p:nvPr/>
              </p:nvSpPr>
              <p:spPr>
                <a:xfrm>
                  <a:off x="5579044" y="3748518"/>
                  <a:ext cx="396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EE13EE6-21A6-44DD-81E9-8C3827A7C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044" y="3748518"/>
                  <a:ext cx="39607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4B787DE-7E03-4FA6-8E63-CD2D1DC5A82D}"/>
                    </a:ext>
                  </a:extLst>
                </p:cNvPr>
                <p:cNvSpPr txBox="1"/>
                <p:nvPr/>
              </p:nvSpPr>
              <p:spPr>
                <a:xfrm>
                  <a:off x="5673842" y="4871850"/>
                  <a:ext cx="4045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4B787DE-7E03-4FA6-8E63-CD2D1DC5A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842" y="4871850"/>
                  <a:ext cx="40459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CDBA561-E2F1-4D5B-BFA6-0B7C6CACD93A}"/>
                    </a:ext>
                  </a:extLst>
                </p:cNvPr>
                <p:cNvSpPr txBox="1"/>
                <p:nvPr/>
              </p:nvSpPr>
              <p:spPr>
                <a:xfrm>
                  <a:off x="7869520" y="3748518"/>
                  <a:ext cx="396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CDBA561-E2F1-4D5B-BFA6-0B7C6CACD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9520" y="3748518"/>
                  <a:ext cx="39607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1E452D6-27CB-4A3F-909C-0DB8545B796E}"/>
                </a:ext>
              </a:extLst>
            </p:cNvPr>
            <p:cNvSpPr/>
            <p:nvPr/>
          </p:nvSpPr>
          <p:spPr>
            <a:xfrm>
              <a:off x="6859608" y="2967552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216CBFD-99D8-4D68-92F9-02DE3951A116}"/>
                </a:ext>
              </a:extLst>
            </p:cNvPr>
            <p:cNvSpPr/>
            <p:nvPr/>
          </p:nvSpPr>
          <p:spPr>
            <a:xfrm>
              <a:off x="6847981" y="3894621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60F1FDB-3783-40DE-B705-7BB4F0AFFA32}"/>
                </a:ext>
              </a:extLst>
            </p:cNvPr>
            <p:cNvSpPr/>
            <p:nvPr/>
          </p:nvSpPr>
          <p:spPr>
            <a:xfrm>
              <a:off x="7811392" y="3905652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575E09B-C5A4-49C9-A1E3-B763BA02DAE4}"/>
                </a:ext>
              </a:extLst>
            </p:cNvPr>
            <p:cNvSpPr/>
            <p:nvPr/>
          </p:nvSpPr>
          <p:spPr>
            <a:xfrm>
              <a:off x="5880672" y="2974195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9E5585E-FC83-44C0-A702-3C08840AEDE4}"/>
                </a:ext>
              </a:extLst>
            </p:cNvPr>
            <p:cNvSpPr/>
            <p:nvPr/>
          </p:nvSpPr>
          <p:spPr>
            <a:xfrm>
              <a:off x="6840973" y="4871928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90E0702C-81E4-4057-AD1A-419DB38D630C}"/>
                </a:ext>
              </a:extLst>
            </p:cNvPr>
            <p:cNvSpPr/>
            <p:nvPr/>
          </p:nvSpPr>
          <p:spPr>
            <a:xfrm>
              <a:off x="5848393" y="4871147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36EF205-776D-4C77-AEC6-46357DAC9C2E}"/>
                </a:ext>
              </a:extLst>
            </p:cNvPr>
            <p:cNvCxnSpPr>
              <a:cxnSpLocks/>
              <a:stCxn id="118" idx="4"/>
              <a:endCxn id="121" idx="0"/>
            </p:cNvCxnSpPr>
            <p:nvPr/>
          </p:nvCxnSpPr>
          <p:spPr>
            <a:xfrm flipH="1">
              <a:off x="6876973" y="3966621"/>
              <a:ext cx="7008" cy="90530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7800762-C557-4D02-AE94-CD590AE2B58F}"/>
              </a:ext>
            </a:extLst>
          </p:cNvPr>
          <p:cNvSpPr txBox="1"/>
          <p:nvPr/>
        </p:nvSpPr>
        <p:spPr>
          <a:xfrm>
            <a:off x="6499931" y="5481228"/>
            <a:ext cx="4481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HelveticaNeueLTStd-Roman-Identity-H"/>
              </a:rPr>
              <a:t>Ref</a:t>
            </a:r>
            <a:r>
              <a:rPr lang="en-GB" sz="14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HelveticaNeueLTStd-Roman-Identity-H"/>
              </a:rPr>
              <a:t>: “Electronics Fundamentals Circuits, Devices and Applications” Thomas L. Floyd David L. Buchla</a:t>
            </a:r>
            <a:endParaRPr lang="en-GB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4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6" grpId="0"/>
      <p:bldP spid="1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7A14-059D-4BEE-8459-437BF3A7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AB85D28-BF5C-44CD-925E-571657622412}"/>
                  </a:ext>
                </a:extLst>
              </p:cNvPr>
              <p:cNvSpPr txBox="1"/>
              <p:nvPr/>
            </p:nvSpPr>
            <p:spPr>
              <a:xfrm>
                <a:off x="507049" y="2037624"/>
                <a:ext cx="330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Find the voltage drop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AB85D28-BF5C-44CD-925E-571657622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49" y="2037624"/>
                <a:ext cx="3302955" cy="369332"/>
              </a:xfrm>
              <a:prstGeom prst="rect">
                <a:avLst/>
              </a:prstGeom>
              <a:blipFill>
                <a:blip r:embed="rId2"/>
                <a:stretch>
                  <a:fillRect l="-147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270F0849-8BE7-44CE-A056-4EF0F52A7EFA}"/>
              </a:ext>
            </a:extLst>
          </p:cNvPr>
          <p:cNvSpPr txBox="1"/>
          <p:nvPr/>
        </p:nvSpPr>
        <p:spPr>
          <a:xfrm>
            <a:off x="9804412" y="282530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Answer: 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CAE1BFE-7A1C-4EE6-B0D4-9D7A2D2B5C45}"/>
              </a:ext>
            </a:extLst>
          </p:cNvPr>
          <p:cNvGrpSpPr/>
          <p:nvPr/>
        </p:nvGrpSpPr>
        <p:grpSpPr>
          <a:xfrm>
            <a:off x="2839288" y="1799563"/>
            <a:ext cx="6098713" cy="4355811"/>
            <a:chOff x="2839288" y="1799563"/>
            <a:chExt cx="6098713" cy="4355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269DE3-9552-4488-8CF4-25C8479CC619}"/>
                </a:ext>
              </a:extLst>
            </p:cNvPr>
            <p:cNvGrpSpPr/>
            <p:nvPr/>
          </p:nvGrpSpPr>
          <p:grpSpPr>
            <a:xfrm rot="16200000">
              <a:off x="7349694" y="4316099"/>
              <a:ext cx="957207" cy="224234"/>
              <a:chOff x="1073432" y="3212976"/>
              <a:chExt cx="2268072" cy="186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5B70289-4E4E-45DB-A2CD-28BC6BEA1446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2314C-22A1-4E41-8EB6-301886F7D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4E1C684-CF14-4CB3-B6CF-1EA932263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C962459-D3BA-43AF-BA0D-B07D6A7BF04D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BA6C09-6F1D-44FC-8AA5-531F97E340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3C2D751-65F1-4993-ABC2-24797DF24E73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5461401-A278-4C1F-AB3A-95A9A6F99E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732403-BF8C-423A-9FA4-659FA5CAF1A0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E32D890-090B-44C0-834B-044C966EE7E3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8BA6403-4A59-4EC9-8A6B-0E046FE438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B74F3A-C455-422E-AFED-299B80809E3F}"/>
                    </a:ext>
                  </a:extLst>
                </p:cNvPr>
                <p:cNvSpPr txBox="1"/>
                <p:nvPr/>
              </p:nvSpPr>
              <p:spPr>
                <a:xfrm>
                  <a:off x="5875370" y="2707127"/>
                  <a:ext cx="4830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5B74F3A-C455-422E-AFED-299B80809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370" y="2707127"/>
                  <a:ext cx="4830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C2AD93A-B398-4B72-AB9D-54112F692C6F}"/>
                </a:ext>
              </a:extLst>
            </p:cNvPr>
            <p:cNvGrpSpPr/>
            <p:nvPr/>
          </p:nvGrpSpPr>
          <p:grpSpPr>
            <a:xfrm>
              <a:off x="5602996" y="3009975"/>
              <a:ext cx="957207" cy="224234"/>
              <a:chOff x="1073432" y="3212976"/>
              <a:chExt cx="2268072" cy="186473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BB5DE01-AD3F-4340-9979-E126C08E6223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C3B7579-C600-4305-B01A-F9705FE877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18953D4-0841-4B3C-A5E1-4ABCCC494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ABF47DD-3BB4-4165-A221-43D211009CDB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5DD250F-DA57-45D9-9564-FB674F8444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42B2C73-DE50-45EF-8EDA-271F0571B35A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D8FF50C-1B35-4FF6-82A2-4C505D3654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3F7C337-41CC-4846-A21C-E66019204517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63A3983B-8401-49AC-905C-C460F5212816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50BCF23E-3A75-4DEB-B72C-DB8CA69614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931D32B-7120-4049-9A2E-DF57745812D0}"/>
                </a:ext>
              </a:extLst>
            </p:cNvPr>
            <p:cNvGrpSpPr/>
            <p:nvPr/>
          </p:nvGrpSpPr>
          <p:grpSpPr>
            <a:xfrm>
              <a:off x="5602996" y="2138899"/>
              <a:ext cx="957207" cy="224234"/>
              <a:chOff x="1073432" y="3212976"/>
              <a:chExt cx="2268072" cy="186473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467B9A6-38A4-4FA0-B418-952880808CC8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92F7178-4E68-4F07-9CD5-8AE218927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25C34E5-C645-4CE8-A882-F9256DE35F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DDB22FC-BF6D-4CDF-A324-B1C4EEB58510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4B2BDA9-90AD-434D-B74D-DC4D512039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D6F3B7C-DA89-44FA-B1BF-F88C9E765FB6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A42E4BA-F0A1-45EE-B56B-8A293D2E56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A76A651-05B4-48B6-9B51-4422DB0E262D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F51F6D0-62D3-4062-9BB3-7EF49AD489BA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F6A116-DF2C-4CDC-A508-65D1B538AB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396A46D-D7D4-4B31-A059-C5FF5AE50859}"/>
                </a:ext>
              </a:extLst>
            </p:cNvPr>
            <p:cNvCxnSpPr>
              <a:cxnSpLocks/>
            </p:cNvCxnSpPr>
            <p:nvPr/>
          </p:nvCxnSpPr>
          <p:spPr>
            <a:xfrm>
              <a:off x="6560203" y="2253733"/>
              <a:ext cx="0" cy="8710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6DA865A-C05F-49E5-8854-6C33D73CFD86}"/>
                </a:ext>
              </a:extLst>
            </p:cNvPr>
            <p:cNvCxnSpPr>
              <a:cxnSpLocks/>
            </p:cNvCxnSpPr>
            <p:nvPr/>
          </p:nvCxnSpPr>
          <p:spPr>
            <a:xfrm>
              <a:off x="5587846" y="2236872"/>
              <a:ext cx="0" cy="88521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F27405-0606-49CA-B7D1-38BB3A188F63}"/>
                </a:ext>
              </a:extLst>
            </p:cNvPr>
            <p:cNvGrpSpPr/>
            <p:nvPr/>
          </p:nvGrpSpPr>
          <p:grpSpPr>
            <a:xfrm rot="16200000">
              <a:off x="6836031" y="3052715"/>
              <a:ext cx="957207" cy="224234"/>
              <a:chOff x="1073432" y="3212976"/>
              <a:chExt cx="2268072" cy="186473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0CD9DE75-2523-4A43-85E5-F062F8BD8113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2C60340-11F9-4B8C-9501-0822B28672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704A40C-BA42-480E-9D7A-D28C125526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E4BFFDB-679D-495F-9057-9FC968BA52FE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D4BF3A5-07E9-4D28-B59D-AB993CCF4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52A3FAE-3D9F-416E-BE28-2C97C799BDF4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305861D-BC4A-434A-97D5-A850B1763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D5493C3-0BF4-4FBB-97BA-8B86293B22B9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20B9257-10E6-4FD2-A9FB-4C849882CC1D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E34BC19-2ABF-4F8E-9E9E-E8D2D8EAD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E7E5A0C-A605-4949-A0FA-9E12C3018B58}"/>
                </a:ext>
              </a:extLst>
            </p:cNvPr>
            <p:cNvGrpSpPr/>
            <p:nvPr/>
          </p:nvGrpSpPr>
          <p:grpSpPr>
            <a:xfrm rot="16200000">
              <a:off x="7341910" y="5250492"/>
              <a:ext cx="957207" cy="224234"/>
              <a:chOff x="1073432" y="3212976"/>
              <a:chExt cx="2268072" cy="186473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0A41F95-9295-4C45-9B01-B3D3E952B49F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4AB3241-15EC-4620-8577-CD369484BA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0DB2B5B-D959-4991-A71D-0989FA3DCB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81F10B-9093-43D6-8E10-DFEFEA771F76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6CF78D0-9108-4A9C-82CA-0041C92215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5AA71558-3CA8-4512-B6BC-B6D72727BBF4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4EF50DD-DB86-45CA-8986-2DE11E0EA4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9C231F9E-BB2C-4645-A1B7-05F6F15DCFDC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C90246A-3200-4498-89A5-15E6F56A2341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C465DE9-C658-4EA0-8D2D-D3AF961AA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71DFA635-A010-40F9-8BE2-D86CED3115BB}"/>
                </a:ext>
              </a:extLst>
            </p:cNvPr>
            <p:cNvGrpSpPr/>
            <p:nvPr/>
          </p:nvGrpSpPr>
          <p:grpSpPr>
            <a:xfrm rot="16200000">
              <a:off x="6304293" y="4564807"/>
              <a:ext cx="1052928" cy="203849"/>
              <a:chOff x="1073432" y="3212976"/>
              <a:chExt cx="2268072" cy="186473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3A65298-1836-484B-9F18-0B9FD16AD7CE}"/>
                  </a:ext>
                </a:extLst>
              </p:cNvPr>
              <p:cNvCxnSpPr/>
              <p:nvPr/>
            </p:nvCxnSpPr>
            <p:spPr>
              <a:xfrm>
                <a:off x="1073432" y="3302976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1E615FE-08AD-437C-BD50-2455934A7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488" y="3306212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A280E86-48C5-4A21-9119-EB506BF3C9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6B0DC002-A49E-42E6-8689-25C5F447806A}"/>
                  </a:ext>
                </a:extLst>
              </p:cNvPr>
              <p:cNvCxnSpPr/>
              <p:nvPr/>
            </p:nvCxnSpPr>
            <p:spPr>
              <a:xfrm>
                <a:off x="1847488" y="3212976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B805E64-A632-4800-8B8A-E333F9E633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7488" y="3213950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4A91CF4E-4EE5-4427-90A3-33DCF6CA662E}"/>
                  </a:ext>
                </a:extLst>
              </p:cNvPr>
              <p:cNvCxnSpPr/>
              <p:nvPr/>
            </p:nvCxnSpPr>
            <p:spPr>
              <a:xfrm>
                <a:off x="220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983C575B-CBD5-4C40-8C8B-FFE00C09A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87488" y="3219446"/>
                <a:ext cx="180040" cy="18000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61E4098-6A01-47F8-BF44-FD3E77344207}"/>
                  </a:ext>
                </a:extLst>
              </p:cNvPr>
              <p:cNvCxnSpPr/>
              <p:nvPr/>
            </p:nvCxnSpPr>
            <p:spPr>
              <a:xfrm>
                <a:off x="2567488" y="3218472"/>
                <a:ext cx="180000" cy="18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B651815-3550-42F6-B33A-41AAB02ECACD}"/>
                  </a:ext>
                </a:extLst>
              </p:cNvPr>
              <p:cNvCxnSpPr/>
              <p:nvPr/>
            </p:nvCxnSpPr>
            <p:spPr>
              <a:xfrm>
                <a:off x="2837448" y="3309447"/>
                <a:ext cx="50405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34815DE-1018-46CB-B42E-3918F912F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7448" y="3302976"/>
                <a:ext cx="90000" cy="900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A76B4F-C964-4FD3-B2B8-ECB7E674336D}"/>
                </a:ext>
              </a:extLst>
            </p:cNvPr>
            <p:cNvCxnSpPr/>
            <p:nvPr/>
          </p:nvCxnSpPr>
          <p:spPr>
            <a:xfrm flipH="1">
              <a:off x="6816295" y="3949611"/>
              <a:ext cx="10158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F7CB906-BA5F-4BE9-8CD7-539F1AF431B1}"/>
                </a:ext>
              </a:extLst>
            </p:cNvPr>
            <p:cNvCxnSpPr/>
            <p:nvPr/>
          </p:nvCxnSpPr>
          <p:spPr>
            <a:xfrm>
              <a:off x="7310743" y="3643436"/>
              <a:ext cx="0" cy="3061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2A013FF-05B4-453C-95DF-B1CE54F1EFBE}"/>
                </a:ext>
              </a:extLst>
            </p:cNvPr>
            <p:cNvCxnSpPr/>
            <p:nvPr/>
          </p:nvCxnSpPr>
          <p:spPr>
            <a:xfrm>
              <a:off x="6830713" y="3932115"/>
              <a:ext cx="7781" cy="3061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D7C83CC-4D32-4FF4-99A4-B04C5A87155E}"/>
                </a:ext>
              </a:extLst>
            </p:cNvPr>
            <p:cNvCxnSpPr>
              <a:cxnSpLocks/>
            </p:cNvCxnSpPr>
            <p:nvPr/>
          </p:nvCxnSpPr>
          <p:spPr>
            <a:xfrm>
              <a:off x="6830402" y="5162050"/>
              <a:ext cx="0" cy="8493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05D909C-2B01-4A18-8A6D-964899FA5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5720" y="5841213"/>
              <a:ext cx="424090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42DACC7-59E7-4D04-987D-42193A2642F3}"/>
                </a:ext>
              </a:extLst>
            </p:cNvPr>
            <p:cNvGrpSpPr/>
            <p:nvPr/>
          </p:nvGrpSpPr>
          <p:grpSpPr>
            <a:xfrm>
              <a:off x="6672275" y="6011358"/>
              <a:ext cx="324036" cy="144016"/>
              <a:chOff x="4572064" y="3573016"/>
              <a:chExt cx="324036" cy="144016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72E924E-9AEA-4685-8FF9-B6C1EC72DFCC}"/>
                  </a:ext>
                </a:extLst>
              </p:cNvPr>
              <p:cNvCxnSpPr/>
              <p:nvPr/>
            </p:nvCxnSpPr>
            <p:spPr>
              <a:xfrm>
                <a:off x="4572064" y="3573016"/>
                <a:ext cx="32403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4E66D16-02B6-4B48-B2C2-D1AE15937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6255" y="3643436"/>
                <a:ext cx="19565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591B7F2-E6D6-4A9A-AA73-B34CD580C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2479" y="3717032"/>
                <a:ext cx="83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DDB8130-7E09-472B-9E7C-68A32436B6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203" y="2693194"/>
              <a:ext cx="7601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DD0B2EF-D737-4EC1-B806-320391433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5720" y="2693194"/>
              <a:ext cx="20272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8814554-A257-4923-937F-75243B302488}"/>
                </a:ext>
              </a:extLst>
            </p:cNvPr>
            <p:cNvCxnSpPr>
              <a:cxnSpLocks/>
            </p:cNvCxnSpPr>
            <p:nvPr/>
          </p:nvCxnSpPr>
          <p:spPr>
            <a:xfrm>
              <a:off x="3575720" y="2686227"/>
              <a:ext cx="0" cy="11748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C1534FC-6D7F-4A7D-8020-17A586BC0222}"/>
                </a:ext>
              </a:extLst>
            </p:cNvPr>
            <p:cNvCxnSpPr>
              <a:cxnSpLocks/>
            </p:cNvCxnSpPr>
            <p:nvPr/>
          </p:nvCxnSpPr>
          <p:spPr>
            <a:xfrm>
              <a:off x="3575720" y="4140267"/>
              <a:ext cx="0" cy="172864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4A0A643-D228-43B4-B226-EB4B5CF34B19}"/>
                </a:ext>
              </a:extLst>
            </p:cNvPr>
            <p:cNvCxnSpPr/>
            <p:nvPr/>
          </p:nvCxnSpPr>
          <p:spPr>
            <a:xfrm>
              <a:off x="3287688" y="3868863"/>
              <a:ext cx="5760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556B9EA-9C47-4C3D-8A92-DD6FCE9AD4DC}"/>
                </a:ext>
              </a:extLst>
            </p:cNvPr>
            <p:cNvCxnSpPr>
              <a:cxnSpLocks/>
            </p:cNvCxnSpPr>
            <p:nvPr/>
          </p:nvCxnSpPr>
          <p:spPr>
            <a:xfrm>
              <a:off x="3431704" y="3949611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A2A910E-A97B-4BF0-B24F-1B808DF6B52F}"/>
                </a:ext>
              </a:extLst>
            </p:cNvPr>
            <p:cNvCxnSpPr/>
            <p:nvPr/>
          </p:nvCxnSpPr>
          <p:spPr>
            <a:xfrm>
              <a:off x="3287688" y="4041068"/>
              <a:ext cx="57606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EBFB021-E829-411E-8775-169EAD062665}"/>
                </a:ext>
              </a:extLst>
            </p:cNvPr>
            <p:cNvCxnSpPr>
              <a:cxnSpLocks/>
            </p:cNvCxnSpPr>
            <p:nvPr/>
          </p:nvCxnSpPr>
          <p:spPr>
            <a:xfrm>
              <a:off x="3431704" y="4121816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BB695498-BC1B-4FB1-98E8-4AB34EDB64C9}"/>
                    </a:ext>
                  </a:extLst>
                </p:cNvPr>
                <p:cNvSpPr txBox="1"/>
                <p:nvPr/>
              </p:nvSpPr>
              <p:spPr>
                <a:xfrm>
                  <a:off x="2839288" y="3684197"/>
                  <a:ext cx="4224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BB695498-BC1B-4FB1-98E8-4AB34EDB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288" y="3684197"/>
                  <a:ext cx="42248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E8E8EAA-165C-4F06-A47E-5F97549B9499}"/>
                    </a:ext>
                  </a:extLst>
                </p:cNvPr>
                <p:cNvSpPr txBox="1"/>
                <p:nvPr/>
              </p:nvSpPr>
              <p:spPr>
                <a:xfrm>
                  <a:off x="2953936" y="4067131"/>
                  <a:ext cx="5488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8 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E8E8EAA-165C-4F06-A47E-5F97549B9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936" y="4067131"/>
                  <a:ext cx="5488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D5A2127-310F-4929-B35F-2E64E958A8E9}"/>
                </a:ext>
              </a:extLst>
            </p:cNvPr>
            <p:cNvSpPr txBox="1"/>
            <p:nvPr/>
          </p:nvSpPr>
          <p:spPr>
            <a:xfrm>
              <a:off x="3321022" y="357603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2F0004F-5043-434D-8187-590AC7A3F96E}"/>
                </a:ext>
              </a:extLst>
            </p:cNvPr>
            <p:cNvSpPr txBox="1"/>
            <p:nvPr/>
          </p:nvSpPr>
          <p:spPr>
            <a:xfrm>
              <a:off x="3340393" y="400306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2E446AF3-5549-46E2-9189-D2B7B0A102F1}"/>
                    </a:ext>
                  </a:extLst>
                </p:cNvPr>
                <p:cNvSpPr txBox="1"/>
                <p:nvPr/>
              </p:nvSpPr>
              <p:spPr>
                <a:xfrm>
                  <a:off x="5837954" y="1799563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2E446AF3-5549-46E2-9189-D2B7B0A10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954" y="1799563"/>
                  <a:ext cx="48840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FD26BFA-FC6B-44FC-8270-1DA230BC730D}"/>
                    </a:ext>
                  </a:extLst>
                </p:cNvPr>
                <p:cNvSpPr txBox="1"/>
                <p:nvPr/>
              </p:nvSpPr>
              <p:spPr>
                <a:xfrm>
                  <a:off x="7393076" y="2965870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FD26BFA-FC6B-44FC-8270-1DA230BC7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3076" y="2965870"/>
                  <a:ext cx="48840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CCF53A72-4283-4162-8C7F-BE9E18EDB44B}"/>
                    </a:ext>
                  </a:extLst>
                </p:cNvPr>
                <p:cNvSpPr txBox="1"/>
                <p:nvPr/>
              </p:nvSpPr>
              <p:spPr>
                <a:xfrm>
                  <a:off x="6332808" y="4276258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CCF53A72-4283-4162-8C7F-BE9E18EDB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2808" y="4276258"/>
                  <a:ext cx="48840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94A1D51A-2540-411B-8055-DDBD00AC5C30}"/>
                    </a:ext>
                  </a:extLst>
                </p:cNvPr>
                <p:cNvSpPr txBox="1"/>
                <p:nvPr/>
              </p:nvSpPr>
              <p:spPr>
                <a:xfrm>
                  <a:off x="7833051" y="4215479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94A1D51A-2540-411B-8055-DDBD00AC5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051" y="4215479"/>
                  <a:ext cx="48840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54CABFF9-9652-4D74-A800-45BA1D88C09D}"/>
                    </a:ext>
                  </a:extLst>
                </p:cNvPr>
                <p:cNvSpPr txBox="1"/>
                <p:nvPr/>
              </p:nvSpPr>
              <p:spPr>
                <a:xfrm>
                  <a:off x="7833051" y="5182769"/>
                  <a:ext cx="4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54CABFF9-9652-4D74-A800-45BA1D88C0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051" y="5182769"/>
                  <a:ext cx="48840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03745C1-84A6-4EA4-A67F-1DE460CA1953}"/>
                    </a:ext>
                  </a:extLst>
                </p:cNvPr>
                <p:cNvSpPr txBox="1"/>
                <p:nvPr/>
              </p:nvSpPr>
              <p:spPr>
                <a:xfrm>
                  <a:off x="5650768" y="2279840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.2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03745C1-84A6-4EA4-A67F-1DE460CA19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768" y="2279840"/>
                  <a:ext cx="87716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F6FB25CC-BB80-448E-A781-76F4FFC1C04F}"/>
                    </a:ext>
                  </a:extLst>
                </p:cNvPr>
                <p:cNvSpPr txBox="1"/>
                <p:nvPr/>
              </p:nvSpPr>
              <p:spPr>
                <a:xfrm>
                  <a:off x="5657418" y="3201495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3.3 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F6FB25CC-BB80-448E-A781-76F4FFC1C0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7418" y="3201495"/>
                  <a:ext cx="87716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77F4A02B-FE55-4C42-88DA-4FB31FBCDED6}"/>
                    </a:ext>
                  </a:extLst>
                </p:cNvPr>
                <p:cNvSpPr txBox="1"/>
                <p:nvPr/>
              </p:nvSpPr>
              <p:spPr>
                <a:xfrm>
                  <a:off x="7668743" y="3086490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.0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77F4A02B-FE55-4C42-88DA-4FB31FBCD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743" y="3086490"/>
                  <a:ext cx="877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39036007-929E-4369-AF82-14D79CEDFA5C}"/>
                    </a:ext>
                  </a:extLst>
                </p:cNvPr>
                <p:cNvSpPr txBox="1"/>
                <p:nvPr/>
              </p:nvSpPr>
              <p:spPr>
                <a:xfrm>
                  <a:off x="5935497" y="4663846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.0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39036007-929E-4369-AF82-14D79CEDF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497" y="4663846"/>
                  <a:ext cx="87716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DB7D3AA6-1F0E-40A7-80A5-2ACD31F890B8}"/>
                    </a:ext>
                  </a:extLst>
                </p:cNvPr>
                <p:cNvSpPr txBox="1"/>
                <p:nvPr/>
              </p:nvSpPr>
              <p:spPr>
                <a:xfrm>
                  <a:off x="8107324" y="4144183"/>
                  <a:ext cx="830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680 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DB7D3AA6-1F0E-40A7-80A5-2ACD31F89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324" y="4144183"/>
                  <a:ext cx="83067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72F3FD61-00E6-40FA-9432-03632E617C2E}"/>
                    </a:ext>
                  </a:extLst>
                </p:cNvPr>
                <p:cNvSpPr txBox="1"/>
                <p:nvPr/>
              </p:nvSpPr>
              <p:spPr>
                <a:xfrm>
                  <a:off x="8013105" y="5017302"/>
                  <a:ext cx="8306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390 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72F3FD61-00E6-40FA-9432-03632E61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3105" y="5017302"/>
                  <a:ext cx="83067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1E452D6-27CB-4A3F-909C-0DB8545B796E}"/>
                </a:ext>
              </a:extLst>
            </p:cNvPr>
            <p:cNvSpPr/>
            <p:nvPr/>
          </p:nvSpPr>
          <p:spPr>
            <a:xfrm>
              <a:off x="5537013" y="2650227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C4B8ECC-7E43-4FBC-A9DE-C10B909D84B7}"/>
                </a:ext>
              </a:extLst>
            </p:cNvPr>
            <p:cNvSpPr/>
            <p:nvPr/>
          </p:nvSpPr>
          <p:spPr>
            <a:xfrm>
              <a:off x="6528518" y="2643481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6324131-F9D0-4D23-BE29-AE6528A31803}"/>
                </a:ext>
              </a:extLst>
            </p:cNvPr>
            <p:cNvSpPr/>
            <p:nvPr/>
          </p:nvSpPr>
          <p:spPr>
            <a:xfrm>
              <a:off x="7274742" y="390830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9EDBA3E-D92E-4A80-9E72-EFF444D9D6AC}"/>
                </a:ext>
              </a:extLst>
            </p:cNvPr>
            <p:cNvSpPr/>
            <p:nvPr/>
          </p:nvSpPr>
          <p:spPr>
            <a:xfrm>
              <a:off x="6792690" y="5805213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41E6E26A-9BCF-404D-82CF-7991C8734DA7}"/>
                    </a:ext>
                  </a:extLst>
                </p:cNvPr>
                <p:cNvSpPr txBox="1"/>
                <p:nvPr/>
              </p:nvSpPr>
              <p:spPr>
                <a:xfrm>
                  <a:off x="3491809" y="2395196"/>
                  <a:ext cx="3856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41E6E26A-9BCF-404D-82CF-7991C8734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09" y="2395196"/>
                  <a:ext cx="38568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B265D4C1-F111-4D30-A056-EA8720185EB1}"/>
                    </a:ext>
                  </a:extLst>
                </p:cNvPr>
                <p:cNvSpPr txBox="1"/>
                <p:nvPr/>
              </p:nvSpPr>
              <p:spPr>
                <a:xfrm>
                  <a:off x="7034737" y="2311247"/>
                  <a:ext cx="3960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B265D4C1-F111-4D30-A056-EA8720185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4737" y="2311247"/>
                  <a:ext cx="39606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2F25B8D1-985B-4981-AE99-B91F9CAFF748}"/>
                    </a:ext>
                  </a:extLst>
                </p:cNvPr>
                <p:cNvSpPr txBox="1"/>
                <p:nvPr/>
              </p:nvSpPr>
              <p:spPr>
                <a:xfrm>
                  <a:off x="7120252" y="3909226"/>
                  <a:ext cx="3856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2F25B8D1-985B-4981-AE99-B91F9CAFF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0252" y="3909226"/>
                  <a:ext cx="385682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806F5E8-963A-4AB2-A819-8DDCCAF3EB2E}"/>
                    </a:ext>
                  </a:extLst>
                </p:cNvPr>
                <p:cNvSpPr txBox="1"/>
                <p:nvPr/>
              </p:nvSpPr>
              <p:spPr>
                <a:xfrm>
                  <a:off x="6266736" y="5786042"/>
                  <a:ext cx="4045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806F5E8-963A-4AB2-A819-8DDCCAF3E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736" y="5786042"/>
                  <a:ext cx="40459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EA8B124-1B68-43F9-A73B-040AC6FA069A}"/>
                  </a:ext>
                </a:extLst>
              </p:cNvPr>
              <p:cNvSpPr txBox="1"/>
              <p:nvPr/>
            </p:nvSpPr>
            <p:spPr>
              <a:xfrm>
                <a:off x="10297259" y="3245995"/>
                <a:ext cx="14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=4.69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EA8B124-1B68-43F9-A73B-040AC6FA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259" y="3245995"/>
                <a:ext cx="149701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7" grpId="0"/>
      <p:bldP spid="226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1176</Words>
  <Application>Microsoft Office PowerPoint</Application>
  <PresentationFormat>Widescreen</PresentationFormat>
  <Paragraphs>421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HelveticaNeueLTStd-Roman-Identity-H</vt:lpstr>
      <vt:lpstr>Roboto</vt:lpstr>
      <vt:lpstr>Times</vt:lpstr>
      <vt:lpstr>Times New Roman</vt:lpstr>
      <vt:lpstr>Times-Bold</vt:lpstr>
      <vt:lpstr>Times-Italic</vt:lpstr>
      <vt:lpstr>Times-Roman</vt:lpstr>
      <vt:lpstr>Retrospect</vt:lpstr>
      <vt:lpstr>PowerPoint Presentation</vt:lpstr>
      <vt:lpstr>Topics In This Session  </vt:lpstr>
      <vt:lpstr>Reference</vt:lpstr>
      <vt:lpstr>Topics in this Course</vt:lpstr>
      <vt:lpstr>Reference for this Session</vt:lpstr>
      <vt:lpstr>SERIES-PARALLEL CIRCUITS</vt:lpstr>
      <vt:lpstr>SERIES-PARALLEL CIRCUITS</vt:lpstr>
      <vt:lpstr>Quiz</vt:lpstr>
      <vt:lpstr>Quiz</vt:lpstr>
      <vt:lpstr>MultisimLive Simulator</vt:lpstr>
      <vt:lpstr>PowerPoint Presentation</vt:lpstr>
      <vt:lpstr>Voltage Divider With Resistive Load</vt:lpstr>
      <vt:lpstr>Voltage Divider With Resistive Load</vt:lpstr>
      <vt:lpstr>Quiz</vt:lpstr>
      <vt:lpstr>Example: THE WHEATSTONE BRIDGE</vt:lpstr>
      <vt:lpstr>Example: THE WHEATSTONE BRIDGE</vt:lpstr>
      <vt:lpstr>Example: THE WHEATSTONE BRIDGE</vt:lpstr>
      <vt:lpstr>Balanced Wheatstone Bridge</vt:lpstr>
      <vt:lpstr>Wheatstone Bridge Application</vt:lpstr>
      <vt:lpstr>Thevenin’s Theorem</vt:lpstr>
      <vt:lpstr>Example</vt:lpstr>
      <vt:lpstr>Quiz</vt:lpstr>
      <vt:lpstr>Maximum Power Transfer Theorem</vt:lpstr>
      <vt:lpstr>Quiz</vt:lpstr>
      <vt:lpstr>Exercise (Practical applications)</vt:lpstr>
      <vt:lpstr>Quiz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Hosseinabady</dc:creator>
  <cp:lastModifiedBy>mohammad Hosseinabady</cp:lastModifiedBy>
  <cp:revision>1</cp:revision>
  <dcterms:created xsi:type="dcterms:W3CDTF">2022-01-16T07:48:23Z</dcterms:created>
  <dcterms:modified xsi:type="dcterms:W3CDTF">2022-01-17T16:19:43Z</dcterms:modified>
</cp:coreProperties>
</file>